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71" r:id="rId4"/>
    <p:sldId id="278" r:id="rId5"/>
    <p:sldId id="279" r:id="rId6"/>
    <p:sldId id="277" r:id="rId7"/>
    <p:sldId id="280" r:id="rId8"/>
    <p:sldId id="300" r:id="rId9"/>
    <p:sldId id="282" r:id="rId10"/>
    <p:sldId id="285" r:id="rId11"/>
    <p:sldId id="281" r:id="rId12"/>
    <p:sldId id="286" r:id="rId13"/>
    <p:sldId id="306" r:id="rId14"/>
    <p:sldId id="284" r:id="rId15"/>
    <p:sldId id="307" r:id="rId16"/>
    <p:sldId id="298" r:id="rId17"/>
    <p:sldId id="308" r:id="rId18"/>
    <p:sldId id="299" r:id="rId19"/>
    <p:sldId id="309" r:id="rId20"/>
    <p:sldId id="297" r:id="rId21"/>
    <p:sldId id="310" r:id="rId22"/>
    <p:sldId id="296" r:id="rId23"/>
    <p:sldId id="311" r:id="rId24"/>
    <p:sldId id="295" r:id="rId25"/>
    <p:sldId id="283" r:id="rId26"/>
    <p:sldId id="287" r:id="rId27"/>
    <p:sldId id="312" r:id="rId28"/>
    <p:sldId id="301" r:id="rId29"/>
    <p:sldId id="313" r:id="rId30"/>
    <p:sldId id="302" r:id="rId31"/>
    <p:sldId id="314" r:id="rId32"/>
    <p:sldId id="303" r:id="rId33"/>
    <p:sldId id="315" r:id="rId34"/>
    <p:sldId id="304" r:id="rId35"/>
    <p:sldId id="316" r:id="rId36"/>
    <p:sldId id="305" r:id="rId37"/>
    <p:sldId id="288" r:id="rId38"/>
    <p:sldId id="289" r:id="rId39"/>
    <p:sldId id="290" r:id="rId40"/>
    <p:sldId id="291" r:id="rId41"/>
    <p:sldId id="29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8BD5"/>
    <a:srgbClr val="0072B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C66E6C-3499-43C4-9623-419251C93FF4}" v="53" dt="2019-09-25T10:08:13.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49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ayrish" userId="86b0ed96aac4a264" providerId="LiveId" clId="{7C901BB1-0AB8-40EA-AC44-F1A864FDF84D}"/>
    <pc:docChg chg="undo custSel addSld delSld modSld sldOrd">
      <pc:chgData name="Matt Kayrish" userId="86b0ed96aac4a264" providerId="LiveId" clId="{7C901BB1-0AB8-40EA-AC44-F1A864FDF84D}" dt="2019-09-25T10:08:32.489" v="1595" actId="20577"/>
      <pc:docMkLst>
        <pc:docMk/>
      </pc:docMkLst>
      <pc:sldChg chg="modSp">
        <pc:chgData name="Matt Kayrish" userId="86b0ed96aac4a264" providerId="LiveId" clId="{7C901BB1-0AB8-40EA-AC44-F1A864FDF84D}" dt="2019-09-25T10:08:32.489" v="1595" actId="20577"/>
        <pc:sldMkLst>
          <pc:docMk/>
          <pc:sldMk cId="1761281086" sldId="256"/>
        </pc:sldMkLst>
        <pc:spChg chg="mod">
          <ac:chgData name="Matt Kayrish" userId="86b0ed96aac4a264" providerId="LiveId" clId="{7C901BB1-0AB8-40EA-AC44-F1A864FDF84D}" dt="2019-09-25T10:08:32.489" v="1595" actId="20577"/>
          <ac:spMkLst>
            <pc:docMk/>
            <pc:sldMk cId="1761281086" sldId="256"/>
            <ac:spMk id="2" creationId="{00000000-0000-0000-0000-000000000000}"/>
          </ac:spMkLst>
        </pc:spChg>
      </pc:sldChg>
      <pc:sldChg chg="addSp modSp">
        <pc:chgData name="Matt Kayrish" userId="86b0ed96aac4a264" providerId="LiveId" clId="{7C901BB1-0AB8-40EA-AC44-F1A864FDF84D}" dt="2019-09-25T09:24:39.280" v="35" actId="1076"/>
        <pc:sldMkLst>
          <pc:docMk/>
          <pc:sldMk cId="995246231" sldId="280"/>
        </pc:sldMkLst>
        <pc:spChg chg="mod">
          <ac:chgData name="Matt Kayrish" userId="86b0ed96aac4a264" providerId="LiveId" clId="{7C901BB1-0AB8-40EA-AC44-F1A864FDF84D}" dt="2019-09-25T09:22:30.471" v="22" actId="1076"/>
          <ac:spMkLst>
            <pc:docMk/>
            <pc:sldMk cId="995246231" sldId="280"/>
            <ac:spMk id="9" creationId="{76AB793F-DCFE-40C3-BF8D-EB23CF947490}"/>
          </ac:spMkLst>
        </pc:spChg>
        <pc:spChg chg="mod">
          <ac:chgData name="Matt Kayrish" userId="86b0ed96aac4a264" providerId="LiveId" clId="{7C901BB1-0AB8-40EA-AC44-F1A864FDF84D}" dt="2019-09-25T09:22:23.560" v="21" actId="1076"/>
          <ac:spMkLst>
            <pc:docMk/>
            <pc:sldMk cId="995246231" sldId="280"/>
            <ac:spMk id="10" creationId="{A6463780-3E08-43C4-868A-B2A8D0D7E4DE}"/>
          </ac:spMkLst>
        </pc:spChg>
        <pc:spChg chg="mod">
          <ac:chgData name="Matt Kayrish" userId="86b0ed96aac4a264" providerId="LiveId" clId="{7C901BB1-0AB8-40EA-AC44-F1A864FDF84D}" dt="2019-09-25T09:22:19.508" v="20" actId="1076"/>
          <ac:spMkLst>
            <pc:docMk/>
            <pc:sldMk cId="995246231" sldId="280"/>
            <ac:spMk id="11" creationId="{C77C72CC-DD41-4360-8C83-AC76B5FAE5E8}"/>
          </ac:spMkLst>
        </pc:spChg>
        <pc:spChg chg="mod">
          <ac:chgData name="Matt Kayrish" userId="86b0ed96aac4a264" providerId="LiveId" clId="{7C901BB1-0AB8-40EA-AC44-F1A864FDF84D}" dt="2019-09-25T09:22:10.859" v="19" actId="6549"/>
          <ac:spMkLst>
            <pc:docMk/>
            <pc:sldMk cId="995246231" sldId="280"/>
            <ac:spMk id="12" creationId="{2CF42A3F-10A6-4C31-8F62-E508C7D2669B}"/>
          </ac:spMkLst>
        </pc:spChg>
        <pc:spChg chg="add mod">
          <ac:chgData name="Matt Kayrish" userId="86b0ed96aac4a264" providerId="LiveId" clId="{7C901BB1-0AB8-40EA-AC44-F1A864FDF84D}" dt="2019-09-25T09:24:39.280" v="35" actId="1076"/>
          <ac:spMkLst>
            <pc:docMk/>
            <pc:sldMk cId="995246231" sldId="280"/>
            <ac:spMk id="13" creationId="{D2DEE306-3C3E-4585-A9F0-9F1441B40801}"/>
          </ac:spMkLst>
        </pc:spChg>
        <pc:spChg chg="add mod">
          <ac:chgData name="Matt Kayrish" userId="86b0ed96aac4a264" providerId="LiveId" clId="{7C901BB1-0AB8-40EA-AC44-F1A864FDF84D}" dt="2019-09-25T09:24:34.588" v="34" actId="1076"/>
          <ac:spMkLst>
            <pc:docMk/>
            <pc:sldMk cId="995246231" sldId="280"/>
            <ac:spMk id="15" creationId="{F920C7BE-BCE1-46A0-8FB1-79A2FE9D5132}"/>
          </ac:spMkLst>
        </pc:spChg>
        <pc:picChg chg="add mod">
          <ac:chgData name="Matt Kayrish" userId="86b0ed96aac4a264" providerId="LiveId" clId="{7C901BB1-0AB8-40EA-AC44-F1A864FDF84D}" dt="2019-09-25T09:24:30.733" v="33" actId="14100"/>
          <ac:picMkLst>
            <pc:docMk/>
            <pc:sldMk cId="995246231" sldId="280"/>
            <ac:picMk id="3" creationId="{C3CBDAF8-FAC6-44E4-BCE7-D645959777EF}"/>
          </ac:picMkLst>
        </pc:picChg>
        <pc:picChg chg="mod">
          <ac:chgData name="Matt Kayrish" userId="86b0ed96aac4a264" providerId="LiveId" clId="{7C901BB1-0AB8-40EA-AC44-F1A864FDF84D}" dt="2019-09-25T09:24:25.818" v="32" actId="1036"/>
          <ac:picMkLst>
            <pc:docMk/>
            <pc:sldMk cId="995246231" sldId="280"/>
            <ac:picMk id="5" creationId="{4FBC8E35-67B3-4B74-891F-73C0C6BFB958}"/>
          </ac:picMkLst>
        </pc:picChg>
        <pc:cxnChg chg="add mod">
          <ac:chgData name="Matt Kayrish" userId="86b0ed96aac4a264" providerId="LiveId" clId="{7C901BB1-0AB8-40EA-AC44-F1A864FDF84D}" dt="2019-09-25T09:24:30.733" v="33" actId="14100"/>
          <ac:cxnSpMkLst>
            <pc:docMk/>
            <pc:sldMk cId="995246231" sldId="280"/>
            <ac:cxnSpMk id="14" creationId="{5EFFC1F4-D29C-4866-AF4A-2C62349690D9}"/>
          </ac:cxnSpMkLst>
        </pc:cxnChg>
      </pc:sldChg>
      <pc:sldChg chg="addSp delSp modSp">
        <pc:chgData name="Matt Kayrish" userId="86b0ed96aac4a264" providerId="LiveId" clId="{7C901BB1-0AB8-40EA-AC44-F1A864FDF84D}" dt="2019-09-25T09:28:35.245" v="107" actId="14100"/>
        <pc:sldMkLst>
          <pc:docMk/>
          <pc:sldMk cId="417898823" sldId="281"/>
        </pc:sldMkLst>
        <pc:spChg chg="add del">
          <ac:chgData name="Matt Kayrish" userId="86b0ed96aac4a264" providerId="LiveId" clId="{7C901BB1-0AB8-40EA-AC44-F1A864FDF84D}" dt="2019-09-25T09:28:30.789" v="106" actId="478"/>
          <ac:spMkLst>
            <pc:docMk/>
            <pc:sldMk cId="417898823" sldId="281"/>
            <ac:spMk id="8" creationId="{1D44BF2A-E311-45FC-8832-ECCF956525A9}"/>
          </ac:spMkLst>
        </pc:spChg>
        <pc:spChg chg="mod">
          <ac:chgData name="Matt Kayrish" userId="86b0ed96aac4a264" providerId="LiveId" clId="{7C901BB1-0AB8-40EA-AC44-F1A864FDF84D}" dt="2019-09-25T09:27:47.416" v="84" actId="1076"/>
          <ac:spMkLst>
            <pc:docMk/>
            <pc:sldMk cId="417898823" sldId="281"/>
            <ac:spMk id="9" creationId="{76AB793F-DCFE-40C3-BF8D-EB23CF947490}"/>
          </ac:spMkLst>
        </pc:spChg>
        <pc:spChg chg="mod">
          <ac:chgData name="Matt Kayrish" userId="86b0ed96aac4a264" providerId="LiveId" clId="{7C901BB1-0AB8-40EA-AC44-F1A864FDF84D}" dt="2019-09-25T09:27:52.321" v="85" actId="1076"/>
          <ac:spMkLst>
            <pc:docMk/>
            <pc:sldMk cId="417898823" sldId="281"/>
            <ac:spMk id="10" creationId="{A6463780-3E08-43C4-868A-B2A8D0D7E4DE}"/>
          </ac:spMkLst>
        </pc:spChg>
        <pc:spChg chg="mod">
          <ac:chgData name="Matt Kayrish" userId="86b0ed96aac4a264" providerId="LiveId" clId="{7C901BB1-0AB8-40EA-AC44-F1A864FDF84D}" dt="2019-09-25T09:27:58.283" v="86" actId="1076"/>
          <ac:spMkLst>
            <pc:docMk/>
            <pc:sldMk cId="417898823" sldId="281"/>
            <ac:spMk id="11" creationId="{C77C72CC-DD41-4360-8C83-AC76B5FAE5E8}"/>
          </ac:spMkLst>
        </pc:spChg>
        <pc:spChg chg="mod">
          <ac:chgData name="Matt Kayrish" userId="86b0ed96aac4a264" providerId="LiveId" clId="{7C901BB1-0AB8-40EA-AC44-F1A864FDF84D}" dt="2019-09-25T09:28:14.596" v="104" actId="6549"/>
          <ac:spMkLst>
            <pc:docMk/>
            <pc:sldMk cId="417898823" sldId="281"/>
            <ac:spMk id="12" creationId="{2CF42A3F-10A6-4C31-8F62-E508C7D2669B}"/>
          </ac:spMkLst>
        </pc:spChg>
        <pc:spChg chg="add">
          <ac:chgData name="Matt Kayrish" userId="86b0ed96aac4a264" providerId="LiveId" clId="{7C901BB1-0AB8-40EA-AC44-F1A864FDF84D}" dt="2019-09-25T09:28:25.417" v="105"/>
          <ac:spMkLst>
            <pc:docMk/>
            <pc:sldMk cId="417898823" sldId="281"/>
            <ac:spMk id="14" creationId="{B053ED25-FC39-40B3-978E-747CD27996A7}"/>
          </ac:spMkLst>
        </pc:spChg>
        <pc:spChg chg="add">
          <ac:chgData name="Matt Kayrish" userId="86b0ed96aac4a264" providerId="LiveId" clId="{7C901BB1-0AB8-40EA-AC44-F1A864FDF84D}" dt="2019-09-25T09:28:25.417" v="105"/>
          <ac:spMkLst>
            <pc:docMk/>
            <pc:sldMk cId="417898823" sldId="281"/>
            <ac:spMk id="16" creationId="{959CDF1D-82A8-4612-88B4-D6B195A1CD87}"/>
          </ac:spMkLst>
        </pc:spChg>
        <pc:picChg chg="mod">
          <ac:chgData name="Matt Kayrish" userId="86b0ed96aac4a264" providerId="LiveId" clId="{7C901BB1-0AB8-40EA-AC44-F1A864FDF84D}" dt="2019-09-25T09:27:41.901" v="83" actId="14100"/>
          <ac:picMkLst>
            <pc:docMk/>
            <pc:sldMk cId="417898823" sldId="281"/>
            <ac:picMk id="3" creationId="{B193CEC5-6ABF-4EC6-BF92-7980EAC8F2A8}"/>
          </ac:picMkLst>
        </pc:picChg>
        <pc:picChg chg="add">
          <ac:chgData name="Matt Kayrish" userId="86b0ed96aac4a264" providerId="LiveId" clId="{7C901BB1-0AB8-40EA-AC44-F1A864FDF84D}" dt="2019-09-25T09:28:25.417" v="105"/>
          <ac:picMkLst>
            <pc:docMk/>
            <pc:sldMk cId="417898823" sldId="281"/>
            <ac:picMk id="13" creationId="{1B7AD5E4-7595-4219-A78C-D843D4C1097F}"/>
          </ac:picMkLst>
        </pc:picChg>
        <pc:cxnChg chg="add mod">
          <ac:chgData name="Matt Kayrish" userId="86b0ed96aac4a264" providerId="LiveId" clId="{7C901BB1-0AB8-40EA-AC44-F1A864FDF84D}" dt="2019-09-25T09:28:35.245" v="107" actId="14100"/>
          <ac:cxnSpMkLst>
            <pc:docMk/>
            <pc:sldMk cId="417898823" sldId="281"/>
            <ac:cxnSpMk id="15" creationId="{AB072584-CBE1-4B36-BE75-D8A1FDBC0F6D}"/>
          </ac:cxnSpMkLst>
        </pc:cxnChg>
      </pc:sldChg>
      <pc:sldChg chg="addSp delSp modSp">
        <pc:chgData name="Matt Kayrish" userId="86b0ed96aac4a264" providerId="LiveId" clId="{7C901BB1-0AB8-40EA-AC44-F1A864FDF84D}" dt="2019-09-25T09:27:31.472" v="82" actId="14100"/>
        <pc:sldMkLst>
          <pc:docMk/>
          <pc:sldMk cId="1972987240" sldId="282"/>
        </pc:sldMkLst>
        <pc:spChg chg="add del">
          <ac:chgData name="Matt Kayrish" userId="86b0ed96aac4a264" providerId="LiveId" clId="{7C901BB1-0AB8-40EA-AC44-F1A864FDF84D}" dt="2019-09-25T09:27:28.417" v="81" actId="478"/>
          <ac:spMkLst>
            <pc:docMk/>
            <pc:sldMk cId="1972987240" sldId="282"/>
            <ac:spMk id="8" creationId="{D69936A8-7AD2-4D2C-B6A1-7E1F4A635FC3}"/>
          </ac:spMkLst>
        </pc:spChg>
        <pc:spChg chg="mod">
          <ac:chgData name="Matt Kayrish" userId="86b0ed96aac4a264" providerId="LiveId" clId="{7C901BB1-0AB8-40EA-AC44-F1A864FDF84D}" dt="2019-09-25T09:26:05.286" v="37" actId="1076"/>
          <ac:spMkLst>
            <pc:docMk/>
            <pc:sldMk cId="1972987240" sldId="282"/>
            <ac:spMk id="9" creationId="{76AB793F-DCFE-40C3-BF8D-EB23CF947490}"/>
          </ac:spMkLst>
        </pc:spChg>
        <pc:spChg chg="mod">
          <ac:chgData name="Matt Kayrish" userId="86b0ed96aac4a264" providerId="LiveId" clId="{7C901BB1-0AB8-40EA-AC44-F1A864FDF84D}" dt="2019-09-25T09:26:11" v="38" actId="1076"/>
          <ac:spMkLst>
            <pc:docMk/>
            <pc:sldMk cId="1972987240" sldId="282"/>
            <ac:spMk id="10" creationId="{A6463780-3E08-43C4-868A-B2A8D0D7E4DE}"/>
          </ac:spMkLst>
        </pc:spChg>
        <pc:spChg chg="mod">
          <ac:chgData name="Matt Kayrish" userId="86b0ed96aac4a264" providerId="LiveId" clId="{7C901BB1-0AB8-40EA-AC44-F1A864FDF84D}" dt="2019-09-25T09:26:14.410" v="39" actId="1076"/>
          <ac:spMkLst>
            <pc:docMk/>
            <pc:sldMk cId="1972987240" sldId="282"/>
            <ac:spMk id="11" creationId="{C77C72CC-DD41-4360-8C83-AC76B5FAE5E8}"/>
          </ac:spMkLst>
        </pc:spChg>
        <pc:spChg chg="mod">
          <ac:chgData name="Matt Kayrish" userId="86b0ed96aac4a264" providerId="LiveId" clId="{7C901BB1-0AB8-40EA-AC44-F1A864FDF84D}" dt="2019-09-25T09:26:34.065" v="79" actId="6549"/>
          <ac:spMkLst>
            <pc:docMk/>
            <pc:sldMk cId="1972987240" sldId="282"/>
            <ac:spMk id="12" creationId="{2CF42A3F-10A6-4C31-8F62-E508C7D2669B}"/>
          </ac:spMkLst>
        </pc:spChg>
        <pc:spChg chg="add">
          <ac:chgData name="Matt Kayrish" userId="86b0ed96aac4a264" providerId="LiveId" clId="{7C901BB1-0AB8-40EA-AC44-F1A864FDF84D}" dt="2019-09-25T09:27:22.730" v="80"/>
          <ac:spMkLst>
            <pc:docMk/>
            <pc:sldMk cId="1972987240" sldId="282"/>
            <ac:spMk id="14" creationId="{56CE4885-5FDA-4B1E-800B-8516AC82AABE}"/>
          </ac:spMkLst>
        </pc:spChg>
        <pc:spChg chg="add">
          <ac:chgData name="Matt Kayrish" userId="86b0ed96aac4a264" providerId="LiveId" clId="{7C901BB1-0AB8-40EA-AC44-F1A864FDF84D}" dt="2019-09-25T09:27:22.730" v="80"/>
          <ac:spMkLst>
            <pc:docMk/>
            <pc:sldMk cId="1972987240" sldId="282"/>
            <ac:spMk id="16" creationId="{3436CCEE-A25A-40F8-BCF1-CE17BD03B7F3}"/>
          </ac:spMkLst>
        </pc:spChg>
        <pc:picChg chg="mod">
          <ac:chgData name="Matt Kayrish" userId="86b0ed96aac4a264" providerId="LiveId" clId="{7C901BB1-0AB8-40EA-AC44-F1A864FDF84D}" dt="2019-09-25T09:25:58.286" v="36" actId="14100"/>
          <ac:picMkLst>
            <pc:docMk/>
            <pc:sldMk cId="1972987240" sldId="282"/>
            <ac:picMk id="3" creationId="{8E8A4677-13A8-44BD-890F-C41AF039F4EB}"/>
          </ac:picMkLst>
        </pc:picChg>
        <pc:picChg chg="add">
          <ac:chgData name="Matt Kayrish" userId="86b0ed96aac4a264" providerId="LiveId" clId="{7C901BB1-0AB8-40EA-AC44-F1A864FDF84D}" dt="2019-09-25T09:27:22.730" v="80"/>
          <ac:picMkLst>
            <pc:docMk/>
            <pc:sldMk cId="1972987240" sldId="282"/>
            <ac:picMk id="13" creationId="{B6DF7075-2CB7-4665-8D72-D40CB319A2CB}"/>
          </ac:picMkLst>
        </pc:picChg>
        <pc:cxnChg chg="add mod">
          <ac:chgData name="Matt Kayrish" userId="86b0ed96aac4a264" providerId="LiveId" clId="{7C901BB1-0AB8-40EA-AC44-F1A864FDF84D}" dt="2019-09-25T09:27:31.472" v="82" actId="14100"/>
          <ac:cxnSpMkLst>
            <pc:docMk/>
            <pc:sldMk cId="1972987240" sldId="282"/>
            <ac:cxnSpMk id="15" creationId="{8EEA01D8-76AD-4115-A550-B9C66DA8784D}"/>
          </ac:cxnSpMkLst>
        </pc:cxnChg>
      </pc:sldChg>
      <pc:sldChg chg="addSp delSp modSp ord">
        <pc:chgData name="Matt Kayrish" userId="86b0ed96aac4a264" providerId="LiveId" clId="{7C901BB1-0AB8-40EA-AC44-F1A864FDF84D}" dt="2019-09-25T09:49:32.021" v="515" actId="20577"/>
        <pc:sldMkLst>
          <pc:docMk/>
          <pc:sldMk cId="3250714076" sldId="283"/>
        </pc:sldMkLst>
        <pc:spChg chg="mod">
          <ac:chgData name="Matt Kayrish" userId="86b0ed96aac4a264" providerId="LiveId" clId="{7C901BB1-0AB8-40EA-AC44-F1A864FDF84D}" dt="2019-09-25T09:49:32.021" v="515" actId="20577"/>
          <ac:spMkLst>
            <pc:docMk/>
            <pc:sldMk cId="3250714076" sldId="283"/>
            <ac:spMk id="2" creationId="{00000000-0000-0000-0000-000000000000}"/>
          </ac:spMkLst>
        </pc:spChg>
        <pc:spChg chg="add del">
          <ac:chgData name="Matt Kayrish" userId="86b0ed96aac4a264" providerId="LiveId" clId="{7C901BB1-0AB8-40EA-AC44-F1A864FDF84D}" dt="2019-09-25T09:29:19.345" v="178" actId="478"/>
          <ac:spMkLst>
            <pc:docMk/>
            <pc:sldMk cId="3250714076" sldId="283"/>
            <ac:spMk id="5" creationId="{E44FC511-CAA8-4786-A465-7FD4841D891D}"/>
          </ac:spMkLst>
        </pc:spChg>
        <pc:spChg chg="add mod">
          <ac:chgData name="Matt Kayrish" userId="86b0ed96aac4a264" providerId="LiveId" clId="{7C901BB1-0AB8-40EA-AC44-F1A864FDF84D}" dt="2019-09-25T09:29:28.010" v="180" actId="1076"/>
          <ac:spMkLst>
            <pc:docMk/>
            <pc:sldMk cId="3250714076" sldId="283"/>
            <ac:spMk id="7" creationId="{FE0AD818-D4D2-4D91-A8F4-AC0DC34A2955}"/>
          </ac:spMkLst>
        </pc:spChg>
        <pc:spChg chg="add">
          <ac:chgData name="Matt Kayrish" userId="86b0ed96aac4a264" providerId="LiveId" clId="{7C901BB1-0AB8-40EA-AC44-F1A864FDF84D}" dt="2019-09-25T09:29:15.664" v="177"/>
          <ac:spMkLst>
            <pc:docMk/>
            <pc:sldMk cId="3250714076" sldId="283"/>
            <ac:spMk id="9" creationId="{2B7A3A34-E881-4A49-84DA-FFD30D8EC3CE}"/>
          </ac:spMkLst>
        </pc:spChg>
        <pc:spChg chg="mod">
          <ac:chgData name="Matt Kayrish" userId="86b0ed96aac4a264" providerId="LiveId" clId="{7C901BB1-0AB8-40EA-AC44-F1A864FDF84D}" dt="2019-09-25T09:28:51.511" v="176" actId="1036"/>
          <ac:spMkLst>
            <pc:docMk/>
            <pc:sldMk cId="3250714076" sldId="283"/>
            <ac:spMk id="12" creationId="{2CF42A3F-10A6-4C31-8F62-E508C7D2669B}"/>
          </ac:spMkLst>
        </pc:spChg>
        <pc:picChg chg="mod">
          <ac:chgData name="Matt Kayrish" userId="86b0ed96aac4a264" providerId="LiveId" clId="{7C901BB1-0AB8-40EA-AC44-F1A864FDF84D}" dt="2019-09-25T09:28:51.511" v="176" actId="1036"/>
          <ac:picMkLst>
            <pc:docMk/>
            <pc:sldMk cId="3250714076" sldId="283"/>
            <ac:picMk id="4" creationId="{2A994087-8550-4625-B5A5-4D40711C1C94}"/>
          </ac:picMkLst>
        </pc:picChg>
        <pc:picChg chg="add">
          <ac:chgData name="Matt Kayrish" userId="86b0ed96aac4a264" providerId="LiveId" clId="{7C901BB1-0AB8-40EA-AC44-F1A864FDF84D}" dt="2019-09-25T09:29:15.664" v="177"/>
          <ac:picMkLst>
            <pc:docMk/>
            <pc:sldMk cId="3250714076" sldId="283"/>
            <ac:picMk id="6" creationId="{AD1B932E-E3F7-4FC3-A2CC-4A17F81A2775}"/>
          </ac:picMkLst>
        </pc:picChg>
        <pc:cxnChg chg="add mod">
          <ac:chgData name="Matt Kayrish" userId="86b0ed96aac4a264" providerId="LiveId" clId="{7C901BB1-0AB8-40EA-AC44-F1A864FDF84D}" dt="2019-09-25T09:29:23.809" v="179" actId="14100"/>
          <ac:cxnSpMkLst>
            <pc:docMk/>
            <pc:sldMk cId="3250714076" sldId="283"/>
            <ac:cxnSpMk id="8" creationId="{F46BA113-1DCE-4D0C-8FC7-73BE90E554AE}"/>
          </ac:cxnSpMkLst>
        </pc:cxnChg>
      </pc:sldChg>
      <pc:sldChg chg="modSp ord">
        <pc:chgData name="Matt Kayrish" userId="86b0ed96aac4a264" providerId="LiveId" clId="{7C901BB1-0AB8-40EA-AC44-F1A864FDF84D}" dt="2019-09-25T09:31:41.862" v="255" actId="20577"/>
        <pc:sldMkLst>
          <pc:docMk/>
          <pc:sldMk cId="1882679033" sldId="284"/>
        </pc:sldMkLst>
        <pc:spChg chg="mod">
          <ac:chgData name="Matt Kayrish" userId="86b0ed96aac4a264" providerId="LiveId" clId="{7C901BB1-0AB8-40EA-AC44-F1A864FDF84D}" dt="2019-09-25T09:31:41.862" v="255" actId="20577"/>
          <ac:spMkLst>
            <pc:docMk/>
            <pc:sldMk cId="1882679033" sldId="284"/>
            <ac:spMk id="2" creationId="{00000000-0000-0000-0000-000000000000}"/>
          </ac:spMkLst>
        </pc:spChg>
      </pc:sldChg>
      <pc:sldChg chg="ord">
        <pc:chgData name="Matt Kayrish" userId="86b0ed96aac4a264" providerId="LiveId" clId="{7C901BB1-0AB8-40EA-AC44-F1A864FDF84D}" dt="2019-09-25T09:29:57.163" v="182"/>
        <pc:sldMkLst>
          <pc:docMk/>
          <pc:sldMk cId="3324547974" sldId="285"/>
        </pc:sldMkLst>
      </pc:sldChg>
      <pc:sldChg chg="ord">
        <pc:chgData name="Matt Kayrish" userId="86b0ed96aac4a264" providerId="LiveId" clId="{7C901BB1-0AB8-40EA-AC44-F1A864FDF84D}" dt="2019-09-25T09:30:01.084" v="183"/>
        <pc:sldMkLst>
          <pc:docMk/>
          <pc:sldMk cId="891346541" sldId="286"/>
        </pc:sldMkLst>
      </pc:sldChg>
      <pc:sldChg chg="modSp">
        <pc:chgData name="Matt Kayrish" userId="86b0ed96aac4a264" providerId="LiveId" clId="{7C901BB1-0AB8-40EA-AC44-F1A864FDF84D}" dt="2019-09-25T09:49:49.649" v="553" actId="20577"/>
        <pc:sldMkLst>
          <pc:docMk/>
          <pc:sldMk cId="1748258805" sldId="287"/>
        </pc:sldMkLst>
        <pc:spChg chg="mod">
          <ac:chgData name="Matt Kayrish" userId="86b0ed96aac4a264" providerId="LiveId" clId="{7C901BB1-0AB8-40EA-AC44-F1A864FDF84D}" dt="2019-09-25T09:49:49.649" v="553" actId="20577"/>
          <ac:spMkLst>
            <pc:docMk/>
            <pc:sldMk cId="1748258805" sldId="287"/>
            <ac:spMk id="2" creationId="{00000000-0000-0000-0000-000000000000}"/>
          </ac:spMkLst>
        </pc:spChg>
      </pc:sldChg>
      <pc:sldChg chg="modSp">
        <pc:chgData name="Matt Kayrish" userId="86b0ed96aac4a264" providerId="LiveId" clId="{7C901BB1-0AB8-40EA-AC44-F1A864FDF84D}" dt="2019-09-25T10:05:44.010" v="1319" actId="1036"/>
        <pc:sldMkLst>
          <pc:docMk/>
          <pc:sldMk cId="3467996229" sldId="289"/>
        </pc:sldMkLst>
        <pc:spChg chg="mod">
          <ac:chgData name="Matt Kayrish" userId="86b0ed96aac4a264" providerId="LiveId" clId="{7C901BB1-0AB8-40EA-AC44-F1A864FDF84D}" dt="2019-09-25T10:05:44.010" v="1319" actId="1036"/>
          <ac:spMkLst>
            <pc:docMk/>
            <pc:sldMk cId="3467996229" sldId="289"/>
            <ac:spMk id="3" creationId="{61A9B9E5-F0EF-40C3-88FA-FF8BBC0078AC}"/>
          </ac:spMkLst>
        </pc:spChg>
      </pc:sldChg>
      <pc:sldChg chg="modSp">
        <pc:chgData name="Matt Kayrish" userId="86b0ed96aac4a264" providerId="LiveId" clId="{7C901BB1-0AB8-40EA-AC44-F1A864FDF84D}" dt="2019-09-25T10:07:25.540" v="1471" actId="20577"/>
        <pc:sldMkLst>
          <pc:docMk/>
          <pc:sldMk cId="2248572788" sldId="291"/>
        </pc:sldMkLst>
        <pc:spChg chg="mod">
          <ac:chgData name="Matt Kayrish" userId="86b0ed96aac4a264" providerId="LiveId" clId="{7C901BB1-0AB8-40EA-AC44-F1A864FDF84D}" dt="2019-09-25T10:07:25.540" v="1471" actId="20577"/>
          <ac:spMkLst>
            <pc:docMk/>
            <pc:sldMk cId="2248572788" sldId="291"/>
            <ac:spMk id="3" creationId="{61A9B9E5-F0EF-40C3-88FA-FF8BBC0078AC}"/>
          </ac:spMkLst>
        </pc:spChg>
      </pc:sldChg>
      <pc:sldChg chg="modSp">
        <pc:chgData name="Matt Kayrish" userId="86b0ed96aac4a264" providerId="LiveId" clId="{7C901BB1-0AB8-40EA-AC44-F1A864FDF84D}" dt="2019-09-25T10:08:14.356" v="1584" actId="6549"/>
        <pc:sldMkLst>
          <pc:docMk/>
          <pc:sldMk cId="3655925547" sldId="292"/>
        </pc:sldMkLst>
        <pc:spChg chg="mod">
          <ac:chgData name="Matt Kayrish" userId="86b0ed96aac4a264" providerId="LiveId" clId="{7C901BB1-0AB8-40EA-AC44-F1A864FDF84D}" dt="2019-09-25T10:08:05.827" v="1581" actId="20577"/>
          <ac:spMkLst>
            <pc:docMk/>
            <pc:sldMk cId="3655925547" sldId="292"/>
            <ac:spMk id="3" creationId="{61A9B9E5-F0EF-40C3-88FA-FF8BBC0078AC}"/>
          </ac:spMkLst>
        </pc:spChg>
        <pc:spChg chg="mod">
          <ac:chgData name="Matt Kayrish" userId="86b0ed96aac4a264" providerId="LiveId" clId="{7C901BB1-0AB8-40EA-AC44-F1A864FDF84D}" dt="2019-09-25T10:08:14.356" v="1584" actId="6549"/>
          <ac:spMkLst>
            <pc:docMk/>
            <pc:sldMk cId="3655925547" sldId="292"/>
            <ac:spMk id="6" creationId="{C26652F5-15BD-4F38-B87D-9AB58141B4F1}"/>
          </ac:spMkLst>
        </pc:spChg>
      </pc:sldChg>
      <pc:sldChg chg="del">
        <pc:chgData name="Matt Kayrish" userId="86b0ed96aac4a264" providerId="LiveId" clId="{7C901BB1-0AB8-40EA-AC44-F1A864FDF84D}" dt="2019-09-25T09:20:11.612" v="0" actId="47"/>
        <pc:sldMkLst>
          <pc:docMk/>
          <pc:sldMk cId="2669403645" sldId="293"/>
        </pc:sldMkLst>
      </pc:sldChg>
      <pc:sldChg chg="modSp ord">
        <pc:chgData name="Matt Kayrish" userId="86b0ed96aac4a264" providerId="LiveId" clId="{7C901BB1-0AB8-40EA-AC44-F1A864FDF84D}" dt="2019-09-25T09:48:49.343" v="479" actId="404"/>
        <pc:sldMkLst>
          <pc:docMk/>
          <pc:sldMk cId="2437410043" sldId="295"/>
        </pc:sldMkLst>
        <pc:spChg chg="mod">
          <ac:chgData name="Matt Kayrish" userId="86b0ed96aac4a264" providerId="LiveId" clId="{7C901BB1-0AB8-40EA-AC44-F1A864FDF84D}" dt="2019-09-25T09:48:49.343" v="479" actId="404"/>
          <ac:spMkLst>
            <pc:docMk/>
            <pc:sldMk cId="2437410043" sldId="295"/>
            <ac:spMk id="4" creationId="{206F8AD5-452D-499B-B098-68FCC037D52C}"/>
          </ac:spMkLst>
        </pc:spChg>
      </pc:sldChg>
      <pc:sldChg chg="modSp ord">
        <pc:chgData name="Matt Kayrish" userId="86b0ed96aac4a264" providerId="LiveId" clId="{7C901BB1-0AB8-40EA-AC44-F1A864FDF84D}" dt="2019-09-25T09:46:24.820" v="445" actId="404"/>
        <pc:sldMkLst>
          <pc:docMk/>
          <pc:sldMk cId="2944836797" sldId="296"/>
        </pc:sldMkLst>
        <pc:spChg chg="mod">
          <ac:chgData name="Matt Kayrish" userId="86b0ed96aac4a264" providerId="LiveId" clId="{7C901BB1-0AB8-40EA-AC44-F1A864FDF84D}" dt="2019-09-25T09:46:24.820" v="445" actId="404"/>
          <ac:spMkLst>
            <pc:docMk/>
            <pc:sldMk cId="2944836797" sldId="296"/>
            <ac:spMk id="4" creationId="{206F8AD5-452D-499B-B098-68FCC037D52C}"/>
          </ac:spMkLst>
        </pc:spChg>
      </pc:sldChg>
      <pc:sldChg chg="modSp ord">
        <pc:chgData name="Matt Kayrish" userId="86b0ed96aac4a264" providerId="LiveId" clId="{7C901BB1-0AB8-40EA-AC44-F1A864FDF84D}" dt="2019-09-25T09:44:08.616" v="414" actId="404"/>
        <pc:sldMkLst>
          <pc:docMk/>
          <pc:sldMk cId="4231903513" sldId="297"/>
        </pc:sldMkLst>
        <pc:spChg chg="mod">
          <ac:chgData name="Matt Kayrish" userId="86b0ed96aac4a264" providerId="LiveId" clId="{7C901BB1-0AB8-40EA-AC44-F1A864FDF84D}" dt="2019-09-25T09:44:08.616" v="414" actId="404"/>
          <ac:spMkLst>
            <pc:docMk/>
            <pc:sldMk cId="4231903513" sldId="297"/>
            <ac:spMk id="4" creationId="{206F8AD5-452D-499B-B098-68FCC037D52C}"/>
          </ac:spMkLst>
        </pc:spChg>
      </pc:sldChg>
      <pc:sldChg chg="modSp ord">
        <pc:chgData name="Matt Kayrish" userId="86b0ed96aac4a264" providerId="LiveId" clId="{7C901BB1-0AB8-40EA-AC44-F1A864FDF84D}" dt="2019-09-25T09:38:43.815" v="340" actId="404"/>
        <pc:sldMkLst>
          <pc:docMk/>
          <pc:sldMk cId="489800751" sldId="298"/>
        </pc:sldMkLst>
        <pc:spChg chg="mod">
          <ac:chgData name="Matt Kayrish" userId="86b0ed96aac4a264" providerId="LiveId" clId="{7C901BB1-0AB8-40EA-AC44-F1A864FDF84D}" dt="2019-09-25T09:38:43.815" v="340" actId="404"/>
          <ac:spMkLst>
            <pc:docMk/>
            <pc:sldMk cId="489800751" sldId="298"/>
            <ac:spMk id="4" creationId="{206F8AD5-452D-499B-B098-68FCC037D52C}"/>
          </ac:spMkLst>
        </pc:spChg>
      </pc:sldChg>
      <pc:sldChg chg="modSp ord">
        <pc:chgData name="Matt Kayrish" userId="86b0ed96aac4a264" providerId="LiveId" clId="{7C901BB1-0AB8-40EA-AC44-F1A864FDF84D}" dt="2019-09-25T09:41:31.213" v="384" actId="404"/>
        <pc:sldMkLst>
          <pc:docMk/>
          <pc:sldMk cId="3137036108" sldId="299"/>
        </pc:sldMkLst>
        <pc:spChg chg="mod">
          <ac:chgData name="Matt Kayrish" userId="86b0ed96aac4a264" providerId="LiveId" clId="{7C901BB1-0AB8-40EA-AC44-F1A864FDF84D}" dt="2019-09-25T09:41:31.213" v="384" actId="404"/>
          <ac:spMkLst>
            <pc:docMk/>
            <pc:sldMk cId="3137036108" sldId="299"/>
            <ac:spMk id="4" creationId="{206F8AD5-452D-499B-B098-68FCC037D52C}"/>
          </ac:spMkLst>
        </pc:spChg>
      </pc:sldChg>
      <pc:sldChg chg="ord">
        <pc:chgData name="Matt Kayrish" userId="86b0ed96aac4a264" providerId="LiveId" clId="{7C901BB1-0AB8-40EA-AC44-F1A864FDF84D}" dt="2019-09-25T09:29:50.253" v="181"/>
        <pc:sldMkLst>
          <pc:docMk/>
          <pc:sldMk cId="3197294162" sldId="300"/>
        </pc:sldMkLst>
      </pc:sldChg>
      <pc:sldChg chg="modSp">
        <pc:chgData name="Matt Kayrish" userId="86b0ed96aac4a264" providerId="LiveId" clId="{7C901BB1-0AB8-40EA-AC44-F1A864FDF84D}" dt="2019-09-25T09:52:40.021" v="640" actId="20577"/>
        <pc:sldMkLst>
          <pc:docMk/>
          <pc:sldMk cId="2185248315" sldId="301"/>
        </pc:sldMkLst>
        <pc:spChg chg="mod">
          <ac:chgData name="Matt Kayrish" userId="86b0ed96aac4a264" providerId="LiveId" clId="{7C901BB1-0AB8-40EA-AC44-F1A864FDF84D}" dt="2019-09-25T09:52:40.021" v="640" actId="20577"/>
          <ac:spMkLst>
            <pc:docMk/>
            <pc:sldMk cId="2185248315" sldId="301"/>
            <ac:spMk id="2" creationId="{00000000-0000-0000-0000-000000000000}"/>
          </ac:spMkLst>
        </pc:spChg>
      </pc:sldChg>
      <pc:sldChg chg="modSp">
        <pc:chgData name="Matt Kayrish" userId="86b0ed96aac4a264" providerId="LiveId" clId="{7C901BB1-0AB8-40EA-AC44-F1A864FDF84D}" dt="2019-09-25T09:54:41.952" v="775" actId="20577"/>
        <pc:sldMkLst>
          <pc:docMk/>
          <pc:sldMk cId="2692512308" sldId="302"/>
        </pc:sldMkLst>
        <pc:spChg chg="mod">
          <ac:chgData name="Matt Kayrish" userId="86b0ed96aac4a264" providerId="LiveId" clId="{7C901BB1-0AB8-40EA-AC44-F1A864FDF84D}" dt="2019-09-25T09:54:41.952" v="775" actId="20577"/>
          <ac:spMkLst>
            <pc:docMk/>
            <pc:sldMk cId="2692512308" sldId="302"/>
            <ac:spMk id="2" creationId="{00000000-0000-0000-0000-000000000000}"/>
          </ac:spMkLst>
        </pc:spChg>
      </pc:sldChg>
      <pc:sldChg chg="modSp">
        <pc:chgData name="Matt Kayrish" userId="86b0ed96aac4a264" providerId="LiveId" clId="{7C901BB1-0AB8-40EA-AC44-F1A864FDF84D}" dt="2019-09-25T09:56:57.616" v="883" actId="20577"/>
        <pc:sldMkLst>
          <pc:docMk/>
          <pc:sldMk cId="1298851523" sldId="303"/>
        </pc:sldMkLst>
        <pc:spChg chg="mod">
          <ac:chgData name="Matt Kayrish" userId="86b0ed96aac4a264" providerId="LiveId" clId="{7C901BB1-0AB8-40EA-AC44-F1A864FDF84D}" dt="2019-09-25T09:56:57.616" v="883" actId="20577"/>
          <ac:spMkLst>
            <pc:docMk/>
            <pc:sldMk cId="1298851523" sldId="303"/>
            <ac:spMk id="2" creationId="{00000000-0000-0000-0000-000000000000}"/>
          </ac:spMkLst>
        </pc:spChg>
      </pc:sldChg>
      <pc:sldChg chg="modSp">
        <pc:chgData name="Matt Kayrish" userId="86b0ed96aac4a264" providerId="LiveId" clId="{7C901BB1-0AB8-40EA-AC44-F1A864FDF84D}" dt="2019-09-25T09:58:34.030" v="982" actId="20577"/>
        <pc:sldMkLst>
          <pc:docMk/>
          <pc:sldMk cId="3847948300" sldId="304"/>
        </pc:sldMkLst>
        <pc:spChg chg="mod">
          <ac:chgData name="Matt Kayrish" userId="86b0ed96aac4a264" providerId="LiveId" clId="{7C901BB1-0AB8-40EA-AC44-F1A864FDF84D}" dt="2019-09-25T09:58:34.030" v="982" actId="20577"/>
          <ac:spMkLst>
            <pc:docMk/>
            <pc:sldMk cId="3847948300" sldId="304"/>
            <ac:spMk id="2" creationId="{00000000-0000-0000-0000-000000000000}"/>
          </ac:spMkLst>
        </pc:spChg>
      </pc:sldChg>
      <pc:sldChg chg="modSp">
        <pc:chgData name="Matt Kayrish" userId="86b0ed96aac4a264" providerId="LiveId" clId="{7C901BB1-0AB8-40EA-AC44-F1A864FDF84D}" dt="2019-09-25T10:03:34.172" v="1095" actId="14100"/>
        <pc:sldMkLst>
          <pc:docMk/>
          <pc:sldMk cId="2879854456" sldId="305"/>
        </pc:sldMkLst>
        <pc:spChg chg="mod">
          <ac:chgData name="Matt Kayrish" userId="86b0ed96aac4a264" providerId="LiveId" clId="{7C901BB1-0AB8-40EA-AC44-F1A864FDF84D}" dt="2019-09-25T10:03:34.172" v="1095" actId="14100"/>
          <ac:spMkLst>
            <pc:docMk/>
            <pc:sldMk cId="2879854456" sldId="305"/>
            <ac:spMk id="2" creationId="{00000000-0000-0000-0000-000000000000}"/>
          </ac:spMkLst>
        </pc:spChg>
      </pc:sldChg>
      <pc:sldChg chg="modSp add del ord">
        <pc:chgData name="Matt Kayrish" userId="86b0ed96aac4a264" providerId="LiveId" clId="{7C901BB1-0AB8-40EA-AC44-F1A864FDF84D}" dt="2019-09-25T09:31:48.948" v="257" actId="2696"/>
        <pc:sldMkLst>
          <pc:docMk/>
          <pc:sldMk cId="1453202049" sldId="306"/>
        </pc:sldMkLst>
        <pc:spChg chg="mod">
          <ac:chgData name="Matt Kayrish" userId="86b0ed96aac4a264" providerId="LiveId" clId="{7C901BB1-0AB8-40EA-AC44-F1A864FDF84D}" dt="2019-09-25T09:31:16.551" v="233" actId="20577"/>
          <ac:spMkLst>
            <pc:docMk/>
            <pc:sldMk cId="1453202049" sldId="306"/>
            <ac:spMk id="2" creationId="{00000000-0000-0000-0000-000000000000}"/>
          </ac:spMkLst>
        </pc:spChg>
      </pc:sldChg>
      <pc:sldChg chg="addSp delSp modSp add ord">
        <pc:chgData name="Matt Kayrish" userId="86b0ed96aac4a264" providerId="LiveId" clId="{7C901BB1-0AB8-40EA-AC44-F1A864FDF84D}" dt="2019-09-25T09:38:23.691" v="323" actId="1076"/>
        <pc:sldMkLst>
          <pc:docMk/>
          <pc:sldMk cId="4200232183" sldId="307"/>
        </pc:sldMkLst>
        <pc:spChg chg="mod">
          <ac:chgData name="Matt Kayrish" userId="86b0ed96aac4a264" providerId="LiveId" clId="{7C901BB1-0AB8-40EA-AC44-F1A864FDF84D}" dt="2019-09-25T09:32:04.118" v="265" actId="20577"/>
          <ac:spMkLst>
            <pc:docMk/>
            <pc:sldMk cId="4200232183" sldId="307"/>
            <ac:spMk id="2" creationId="{00000000-0000-0000-0000-000000000000}"/>
          </ac:spMkLst>
        </pc:spChg>
        <pc:spChg chg="mod">
          <ac:chgData name="Matt Kayrish" userId="86b0ed96aac4a264" providerId="LiveId" clId="{7C901BB1-0AB8-40EA-AC44-F1A864FDF84D}" dt="2019-09-25T09:35:49.301" v="275" actId="1076"/>
          <ac:spMkLst>
            <pc:docMk/>
            <pc:sldMk cId="4200232183" sldId="307"/>
            <ac:spMk id="9" creationId="{76AB793F-DCFE-40C3-BF8D-EB23CF947490}"/>
          </ac:spMkLst>
        </pc:spChg>
        <pc:spChg chg="mod">
          <ac:chgData name="Matt Kayrish" userId="86b0ed96aac4a264" providerId="LiveId" clId="{7C901BB1-0AB8-40EA-AC44-F1A864FDF84D}" dt="2019-09-25T09:35:44.598" v="274" actId="1076"/>
          <ac:spMkLst>
            <pc:docMk/>
            <pc:sldMk cId="4200232183" sldId="307"/>
            <ac:spMk id="10" creationId="{A6463780-3E08-43C4-868A-B2A8D0D7E4DE}"/>
          </ac:spMkLst>
        </pc:spChg>
        <pc:spChg chg="mod">
          <ac:chgData name="Matt Kayrish" userId="86b0ed96aac4a264" providerId="LiveId" clId="{7C901BB1-0AB8-40EA-AC44-F1A864FDF84D}" dt="2019-09-25T09:35:40.392" v="273" actId="1076"/>
          <ac:spMkLst>
            <pc:docMk/>
            <pc:sldMk cId="4200232183" sldId="307"/>
            <ac:spMk id="11" creationId="{C77C72CC-DD41-4360-8C83-AC76B5FAE5E8}"/>
          </ac:spMkLst>
        </pc:spChg>
        <pc:spChg chg="mod">
          <ac:chgData name="Matt Kayrish" userId="86b0ed96aac4a264" providerId="LiveId" clId="{7C901BB1-0AB8-40EA-AC44-F1A864FDF84D}" dt="2019-09-25T09:36:11.917" v="316" actId="20577"/>
          <ac:spMkLst>
            <pc:docMk/>
            <pc:sldMk cId="4200232183" sldId="307"/>
            <ac:spMk id="12" creationId="{2CF42A3F-10A6-4C31-8F62-E508C7D2669B}"/>
          </ac:spMkLst>
        </pc:spChg>
        <pc:spChg chg="mod">
          <ac:chgData name="Matt Kayrish" userId="86b0ed96aac4a264" providerId="LiveId" clId="{7C901BB1-0AB8-40EA-AC44-F1A864FDF84D}" dt="2019-09-25T09:36:25.683" v="318" actId="1076"/>
          <ac:spMkLst>
            <pc:docMk/>
            <pc:sldMk cId="4200232183" sldId="307"/>
            <ac:spMk id="14" creationId="{B053ED25-FC39-40B3-978E-747CD27996A7}"/>
          </ac:spMkLst>
        </pc:spChg>
        <pc:spChg chg="mod">
          <ac:chgData name="Matt Kayrish" userId="86b0ed96aac4a264" providerId="LiveId" clId="{7C901BB1-0AB8-40EA-AC44-F1A864FDF84D}" dt="2019-09-25T09:38:23.691" v="323" actId="1076"/>
          <ac:spMkLst>
            <pc:docMk/>
            <pc:sldMk cId="4200232183" sldId="307"/>
            <ac:spMk id="16" creationId="{959CDF1D-82A8-4612-88B4-D6B195A1CD87}"/>
          </ac:spMkLst>
        </pc:spChg>
        <pc:picChg chg="del">
          <ac:chgData name="Matt Kayrish" userId="86b0ed96aac4a264" providerId="LiveId" clId="{7C901BB1-0AB8-40EA-AC44-F1A864FDF84D}" dt="2019-09-25T09:32:09.274" v="267" actId="478"/>
          <ac:picMkLst>
            <pc:docMk/>
            <pc:sldMk cId="4200232183" sldId="307"/>
            <ac:picMk id="3" creationId="{B193CEC5-6ABF-4EC6-BF92-7980EAC8F2A8}"/>
          </ac:picMkLst>
        </pc:picChg>
        <pc:picChg chg="add mod">
          <ac:chgData name="Matt Kayrish" userId="86b0ed96aac4a264" providerId="LiveId" clId="{7C901BB1-0AB8-40EA-AC44-F1A864FDF84D}" dt="2019-09-25T09:35:36.134" v="272" actId="14100"/>
          <ac:picMkLst>
            <pc:docMk/>
            <pc:sldMk cId="4200232183" sldId="307"/>
            <ac:picMk id="4" creationId="{D6D74617-2C93-4786-8A2C-D7632703FF87}"/>
          </ac:picMkLst>
        </pc:picChg>
        <pc:picChg chg="add mod">
          <ac:chgData name="Matt Kayrish" userId="86b0ed96aac4a264" providerId="LiveId" clId="{7C901BB1-0AB8-40EA-AC44-F1A864FDF84D}" dt="2019-09-25T09:38:14.099" v="321" actId="14100"/>
          <ac:picMkLst>
            <pc:docMk/>
            <pc:sldMk cId="4200232183" sldId="307"/>
            <ac:picMk id="6" creationId="{94578E04-F6AB-4305-9C43-07F6EBB7EBDA}"/>
          </ac:picMkLst>
        </pc:picChg>
        <pc:picChg chg="del">
          <ac:chgData name="Matt Kayrish" userId="86b0ed96aac4a264" providerId="LiveId" clId="{7C901BB1-0AB8-40EA-AC44-F1A864FDF84D}" dt="2019-09-25T09:32:07.526" v="266" actId="478"/>
          <ac:picMkLst>
            <pc:docMk/>
            <pc:sldMk cId="4200232183" sldId="307"/>
            <ac:picMk id="13" creationId="{1B7AD5E4-7595-4219-A78C-D843D4C1097F}"/>
          </ac:picMkLst>
        </pc:picChg>
        <pc:cxnChg chg="mod">
          <ac:chgData name="Matt Kayrish" userId="86b0ed96aac4a264" providerId="LiveId" clId="{7C901BB1-0AB8-40EA-AC44-F1A864FDF84D}" dt="2019-09-25T09:38:16.577" v="322" actId="14100"/>
          <ac:cxnSpMkLst>
            <pc:docMk/>
            <pc:sldMk cId="4200232183" sldId="307"/>
            <ac:cxnSpMk id="15" creationId="{AB072584-CBE1-4B36-BE75-D8A1FDBC0F6D}"/>
          </ac:cxnSpMkLst>
        </pc:cxnChg>
      </pc:sldChg>
      <pc:sldChg chg="addSp delSp modSp add ord">
        <pc:chgData name="Matt Kayrish" userId="86b0ed96aac4a264" providerId="LiveId" clId="{7C901BB1-0AB8-40EA-AC44-F1A864FDF84D}" dt="2019-09-25T09:41:11.443" v="367" actId="14100"/>
        <pc:sldMkLst>
          <pc:docMk/>
          <pc:sldMk cId="2880401847" sldId="308"/>
        </pc:sldMkLst>
        <pc:spChg chg="mod">
          <ac:chgData name="Matt Kayrish" userId="86b0ed96aac4a264" providerId="LiveId" clId="{7C901BB1-0AB8-40EA-AC44-F1A864FDF84D}" dt="2019-09-25T09:39:11.789" v="344" actId="20577"/>
          <ac:spMkLst>
            <pc:docMk/>
            <pc:sldMk cId="2880401847" sldId="308"/>
            <ac:spMk id="2" creationId="{00000000-0000-0000-0000-000000000000}"/>
          </ac:spMkLst>
        </pc:spChg>
        <pc:picChg chg="del">
          <ac:chgData name="Matt Kayrish" userId="86b0ed96aac4a264" providerId="LiveId" clId="{7C901BB1-0AB8-40EA-AC44-F1A864FDF84D}" dt="2019-09-25T09:39:19.659" v="347" actId="478"/>
          <ac:picMkLst>
            <pc:docMk/>
            <pc:sldMk cId="2880401847" sldId="308"/>
            <ac:picMk id="4" creationId="{D6D74617-2C93-4786-8A2C-D7632703FF87}"/>
          </ac:picMkLst>
        </pc:picChg>
        <pc:picChg chg="add mod">
          <ac:chgData name="Matt Kayrish" userId="86b0ed96aac4a264" providerId="LiveId" clId="{7C901BB1-0AB8-40EA-AC44-F1A864FDF84D}" dt="2019-09-25T09:40:09.701" v="353" actId="1035"/>
          <ac:picMkLst>
            <pc:docMk/>
            <pc:sldMk cId="2880401847" sldId="308"/>
            <ac:picMk id="5" creationId="{6AC5CB58-1D85-45DB-B4E2-98FEEBF6DC37}"/>
          </ac:picMkLst>
        </pc:picChg>
        <pc:picChg chg="del">
          <ac:chgData name="Matt Kayrish" userId="86b0ed96aac4a264" providerId="LiveId" clId="{7C901BB1-0AB8-40EA-AC44-F1A864FDF84D}" dt="2019-09-25T09:39:17.754" v="346" actId="478"/>
          <ac:picMkLst>
            <pc:docMk/>
            <pc:sldMk cId="2880401847" sldId="308"/>
            <ac:picMk id="6" creationId="{94578E04-F6AB-4305-9C43-07F6EBB7EBDA}"/>
          </ac:picMkLst>
        </pc:picChg>
        <pc:picChg chg="add mod">
          <ac:chgData name="Matt Kayrish" userId="86b0ed96aac4a264" providerId="LiveId" clId="{7C901BB1-0AB8-40EA-AC44-F1A864FDF84D}" dt="2019-09-25T09:41:03.781" v="365" actId="1035"/>
          <ac:picMkLst>
            <pc:docMk/>
            <pc:sldMk cId="2880401847" sldId="308"/>
            <ac:picMk id="7" creationId="{209D0919-F0AA-4F30-A58D-EE667B1A269C}"/>
          </ac:picMkLst>
        </pc:picChg>
        <pc:cxnChg chg="mod">
          <ac:chgData name="Matt Kayrish" userId="86b0ed96aac4a264" providerId="LiveId" clId="{7C901BB1-0AB8-40EA-AC44-F1A864FDF84D}" dt="2019-09-25T09:41:11.443" v="367" actId="14100"/>
          <ac:cxnSpMkLst>
            <pc:docMk/>
            <pc:sldMk cId="2880401847" sldId="308"/>
            <ac:cxnSpMk id="15" creationId="{AB072584-CBE1-4B36-BE75-D8A1FDBC0F6D}"/>
          </ac:cxnSpMkLst>
        </pc:cxnChg>
      </pc:sldChg>
      <pc:sldChg chg="addSp delSp modSp add ord">
        <pc:chgData name="Matt Kayrish" userId="86b0ed96aac4a264" providerId="LiveId" clId="{7C901BB1-0AB8-40EA-AC44-F1A864FDF84D}" dt="2019-09-25T09:43:53.775" v="397" actId="20577"/>
        <pc:sldMkLst>
          <pc:docMk/>
          <pc:sldMk cId="3114749081" sldId="309"/>
        </pc:sldMkLst>
        <pc:spChg chg="mod">
          <ac:chgData name="Matt Kayrish" userId="86b0ed96aac4a264" providerId="LiveId" clId="{7C901BB1-0AB8-40EA-AC44-F1A864FDF84D}" dt="2019-09-25T09:43:53.775" v="397" actId="20577"/>
          <ac:spMkLst>
            <pc:docMk/>
            <pc:sldMk cId="3114749081" sldId="309"/>
            <ac:spMk id="2" creationId="{00000000-0000-0000-0000-000000000000}"/>
          </ac:spMkLst>
        </pc:spChg>
        <pc:picChg chg="add mod">
          <ac:chgData name="Matt Kayrish" userId="86b0ed96aac4a264" providerId="LiveId" clId="{7C901BB1-0AB8-40EA-AC44-F1A864FDF84D}" dt="2019-09-25T09:42:37.234" v="389" actId="14100"/>
          <ac:picMkLst>
            <pc:docMk/>
            <pc:sldMk cId="3114749081" sldId="309"/>
            <ac:picMk id="3" creationId="{4033FEB4-C1F1-40C4-B37A-2A860C35FFFE}"/>
          </ac:picMkLst>
        </pc:picChg>
        <pc:picChg chg="add mod">
          <ac:chgData name="Matt Kayrish" userId="86b0ed96aac4a264" providerId="LiveId" clId="{7C901BB1-0AB8-40EA-AC44-F1A864FDF84D}" dt="2019-09-25T09:43:36.958" v="393" actId="14100"/>
          <ac:picMkLst>
            <pc:docMk/>
            <pc:sldMk cId="3114749081" sldId="309"/>
            <ac:picMk id="4" creationId="{916EEA55-CC07-4D05-89D5-2A22A51F2A93}"/>
          </ac:picMkLst>
        </pc:picChg>
        <pc:picChg chg="del">
          <ac:chgData name="Matt Kayrish" userId="86b0ed96aac4a264" providerId="LiveId" clId="{7C901BB1-0AB8-40EA-AC44-F1A864FDF84D}" dt="2019-09-25T09:42:28.432" v="387" actId="478"/>
          <ac:picMkLst>
            <pc:docMk/>
            <pc:sldMk cId="3114749081" sldId="309"/>
            <ac:picMk id="5" creationId="{6AC5CB58-1D85-45DB-B4E2-98FEEBF6DC37}"/>
          </ac:picMkLst>
        </pc:picChg>
        <pc:picChg chg="del">
          <ac:chgData name="Matt Kayrish" userId="86b0ed96aac4a264" providerId="LiveId" clId="{7C901BB1-0AB8-40EA-AC44-F1A864FDF84D}" dt="2019-09-25T09:42:39.269" v="390" actId="478"/>
          <ac:picMkLst>
            <pc:docMk/>
            <pc:sldMk cId="3114749081" sldId="309"/>
            <ac:picMk id="7" creationId="{209D0919-F0AA-4F30-A58D-EE667B1A269C}"/>
          </ac:picMkLst>
        </pc:picChg>
        <pc:cxnChg chg="mod">
          <ac:chgData name="Matt Kayrish" userId="86b0ed96aac4a264" providerId="LiveId" clId="{7C901BB1-0AB8-40EA-AC44-F1A864FDF84D}" dt="2019-09-25T09:43:42.294" v="395" actId="14100"/>
          <ac:cxnSpMkLst>
            <pc:docMk/>
            <pc:sldMk cId="3114749081" sldId="309"/>
            <ac:cxnSpMk id="15" creationId="{AB072584-CBE1-4B36-BE75-D8A1FDBC0F6D}"/>
          </ac:cxnSpMkLst>
        </pc:cxnChg>
      </pc:sldChg>
      <pc:sldChg chg="addSp delSp modSp add ord">
        <pc:chgData name="Matt Kayrish" userId="86b0ed96aac4a264" providerId="LiveId" clId="{7C901BB1-0AB8-40EA-AC44-F1A864FDF84D}" dt="2019-09-25T09:46:07.106" v="428" actId="14100"/>
        <pc:sldMkLst>
          <pc:docMk/>
          <pc:sldMk cId="1997446763" sldId="310"/>
        </pc:sldMkLst>
        <pc:spChg chg="mod">
          <ac:chgData name="Matt Kayrish" userId="86b0ed96aac4a264" providerId="LiveId" clId="{7C901BB1-0AB8-40EA-AC44-F1A864FDF84D}" dt="2019-09-25T09:44:21.871" v="418" actId="20577"/>
          <ac:spMkLst>
            <pc:docMk/>
            <pc:sldMk cId="1997446763" sldId="310"/>
            <ac:spMk id="2" creationId="{00000000-0000-0000-0000-000000000000}"/>
          </ac:spMkLst>
        </pc:spChg>
        <pc:picChg chg="del">
          <ac:chgData name="Matt Kayrish" userId="86b0ed96aac4a264" providerId="LiveId" clId="{7C901BB1-0AB8-40EA-AC44-F1A864FDF84D}" dt="2019-09-25T09:44:32.733" v="420" actId="478"/>
          <ac:picMkLst>
            <pc:docMk/>
            <pc:sldMk cId="1997446763" sldId="310"/>
            <ac:picMk id="3" creationId="{4033FEB4-C1F1-40C4-B37A-2A860C35FFFE}"/>
          </ac:picMkLst>
        </pc:picChg>
        <pc:picChg chg="del">
          <ac:chgData name="Matt Kayrish" userId="86b0ed96aac4a264" providerId="LiveId" clId="{7C901BB1-0AB8-40EA-AC44-F1A864FDF84D}" dt="2019-09-25T09:44:30.180" v="419" actId="478"/>
          <ac:picMkLst>
            <pc:docMk/>
            <pc:sldMk cId="1997446763" sldId="310"/>
            <ac:picMk id="4" creationId="{916EEA55-CC07-4D05-89D5-2A22A51F2A93}"/>
          </ac:picMkLst>
        </pc:picChg>
        <pc:picChg chg="add mod">
          <ac:chgData name="Matt Kayrish" userId="86b0ed96aac4a264" providerId="LiveId" clId="{7C901BB1-0AB8-40EA-AC44-F1A864FDF84D}" dt="2019-09-25T09:45:07.950" v="424" actId="14100"/>
          <ac:picMkLst>
            <pc:docMk/>
            <pc:sldMk cId="1997446763" sldId="310"/>
            <ac:picMk id="5" creationId="{50999B78-B822-4AEE-B3E2-B01D7085EFAF}"/>
          </ac:picMkLst>
        </pc:picChg>
        <pc:picChg chg="add mod">
          <ac:chgData name="Matt Kayrish" userId="86b0ed96aac4a264" providerId="LiveId" clId="{7C901BB1-0AB8-40EA-AC44-F1A864FDF84D}" dt="2019-09-25T09:46:03.628" v="427" actId="14100"/>
          <ac:picMkLst>
            <pc:docMk/>
            <pc:sldMk cId="1997446763" sldId="310"/>
            <ac:picMk id="7" creationId="{6544A37E-5B67-4C2C-8B9E-0A0CC0D39EE3}"/>
          </ac:picMkLst>
        </pc:picChg>
        <pc:cxnChg chg="mod">
          <ac:chgData name="Matt Kayrish" userId="86b0ed96aac4a264" providerId="LiveId" clId="{7C901BB1-0AB8-40EA-AC44-F1A864FDF84D}" dt="2019-09-25T09:46:07.106" v="428" actId="14100"/>
          <ac:cxnSpMkLst>
            <pc:docMk/>
            <pc:sldMk cId="1997446763" sldId="310"/>
            <ac:cxnSpMk id="15" creationId="{AB072584-CBE1-4B36-BE75-D8A1FDBC0F6D}"/>
          </ac:cxnSpMkLst>
        </pc:cxnChg>
      </pc:sldChg>
      <pc:sldChg chg="addSp delSp modSp add ord">
        <pc:chgData name="Matt Kayrish" userId="86b0ed96aac4a264" providerId="LiveId" clId="{7C901BB1-0AB8-40EA-AC44-F1A864FDF84D}" dt="2019-09-25T09:48:22.253" v="459" actId="14100"/>
        <pc:sldMkLst>
          <pc:docMk/>
          <pc:sldMk cId="374257510" sldId="311"/>
        </pc:sldMkLst>
        <pc:spChg chg="mod">
          <ac:chgData name="Matt Kayrish" userId="86b0ed96aac4a264" providerId="LiveId" clId="{7C901BB1-0AB8-40EA-AC44-F1A864FDF84D}" dt="2019-09-25T09:46:47.308" v="452" actId="20577"/>
          <ac:spMkLst>
            <pc:docMk/>
            <pc:sldMk cId="374257510" sldId="311"/>
            <ac:spMk id="2" creationId="{00000000-0000-0000-0000-000000000000}"/>
          </ac:spMkLst>
        </pc:spChg>
        <pc:picChg chg="add mod">
          <ac:chgData name="Matt Kayrish" userId="86b0ed96aac4a264" providerId="LiveId" clId="{7C901BB1-0AB8-40EA-AC44-F1A864FDF84D}" dt="2019-09-25T09:47:23.667" v="455" actId="1076"/>
          <ac:picMkLst>
            <pc:docMk/>
            <pc:sldMk cId="374257510" sldId="311"/>
            <ac:picMk id="3" creationId="{1C88748F-04EB-4DE2-B1B1-6EA252C696B6}"/>
          </ac:picMkLst>
        </pc:picChg>
        <pc:picChg chg="del">
          <ac:chgData name="Matt Kayrish" userId="86b0ed96aac4a264" providerId="LiveId" clId="{7C901BB1-0AB8-40EA-AC44-F1A864FDF84D}" dt="2019-09-25T09:46:42.990" v="448" actId="478"/>
          <ac:picMkLst>
            <pc:docMk/>
            <pc:sldMk cId="374257510" sldId="311"/>
            <ac:picMk id="5" creationId="{50999B78-B822-4AEE-B3E2-B01D7085EFAF}"/>
          </ac:picMkLst>
        </pc:picChg>
        <pc:picChg chg="add mod">
          <ac:chgData name="Matt Kayrish" userId="86b0ed96aac4a264" providerId="LiveId" clId="{7C901BB1-0AB8-40EA-AC44-F1A864FDF84D}" dt="2019-09-25T09:48:17.752" v="458" actId="14100"/>
          <ac:picMkLst>
            <pc:docMk/>
            <pc:sldMk cId="374257510" sldId="311"/>
            <ac:picMk id="6" creationId="{A3CBB8D5-24ED-40BE-9829-6A7CA6CA4831}"/>
          </ac:picMkLst>
        </pc:picChg>
        <pc:picChg chg="del">
          <ac:chgData name="Matt Kayrish" userId="86b0ed96aac4a264" providerId="LiveId" clId="{7C901BB1-0AB8-40EA-AC44-F1A864FDF84D}" dt="2019-09-25T09:46:44.535" v="449" actId="478"/>
          <ac:picMkLst>
            <pc:docMk/>
            <pc:sldMk cId="374257510" sldId="311"/>
            <ac:picMk id="7" creationId="{6544A37E-5B67-4C2C-8B9E-0A0CC0D39EE3}"/>
          </ac:picMkLst>
        </pc:picChg>
        <pc:cxnChg chg="mod">
          <ac:chgData name="Matt Kayrish" userId="86b0ed96aac4a264" providerId="LiveId" clId="{7C901BB1-0AB8-40EA-AC44-F1A864FDF84D}" dt="2019-09-25T09:48:22.253" v="459" actId="14100"/>
          <ac:cxnSpMkLst>
            <pc:docMk/>
            <pc:sldMk cId="374257510" sldId="311"/>
            <ac:cxnSpMk id="15" creationId="{AB072584-CBE1-4B36-BE75-D8A1FDBC0F6D}"/>
          </ac:cxnSpMkLst>
        </pc:cxnChg>
      </pc:sldChg>
      <pc:sldChg chg="addSp delSp modSp add ord">
        <pc:chgData name="Matt Kayrish" userId="86b0ed96aac4a264" providerId="LiveId" clId="{7C901BB1-0AB8-40EA-AC44-F1A864FDF84D}" dt="2019-09-25T09:52:19.219" v="587" actId="20577"/>
        <pc:sldMkLst>
          <pc:docMk/>
          <pc:sldMk cId="2339075336" sldId="312"/>
        </pc:sldMkLst>
        <pc:spChg chg="mod">
          <ac:chgData name="Matt Kayrish" userId="86b0ed96aac4a264" providerId="LiveId" clId="{7C901BB1-0AB8-40EA-AC44-F1A864FDF84D}" dt="2019-09-25T09:52:19.219" v="587" actId="20577"/>
          <ac:spMkLst>
            <pc:docMk/>
            <pc:sldMk cId="2339075336" sldId="312"/>
            <ac:spMk id="2" creationId="{00000000-0000-0000-0000-000000000000}"/>
          </ac:spMkLst>
        </pc:spChg>
        <pc:spChg chg="mod">
          <ac:chgData name="Matt Kayrish" userId="86b0ed96aac4a264" providerId="LiveId" clId="{7C901BB1-0AB8-40EA-AC44-F1A864FDF84D}" dt="2019-09-25T09:52:04.133" v="573" actId="1076"/>
          <ac:spMkLst>
            <pc:docMk/>
            <pc:sldMk cId="2339075336" sldId="312"/>
            <ac:spMk id="7" creationId="{FE0AD818-D4D2-4D91-A8F4-AC0DC34A2955}"/>
          </ac:spMkLst>
        </pc:spChg>
        <pc:spChg chg="mod">
          <ac:chgData name="Matt Kayrish" userId="86b0ed96aac4a264" providerId="LiveId" clId="{7C901BB1-0AB8-40EA-AC44-F1A864FDF84D}" dt="2019-09-25T09:50:37.654" v="560" actId="1076"/>
          <ac:spMkLst>
            <pc:docMk/>
            <pc:sldMk cId="2339075336" sldId="312"/>
            <ac:spMk id="9" creationId="{2B7A3A34-E881-4A49-84DA-FFD30D8EC3CE}"/>
          </ac:spMkLst>
        </pc:spChg>
        <pc:spChg chg="mod">
          <ac:chgData name="Matt Kayrish" userId="86b0ed96aac4a264" providerId="LiveId" clId="{7C901BB1-0AB8-40EA-AC44-F1A864FDF84D}" dt="2019-09-25T09:52:11.827" v="583" actId="20577"/>
          <ac:spMkLst>
            <pc:docMk/>
            <pc:sldMk cId="2339075336" sldId="312"/>
            <ac:spMk id="12" creationId="{2CF42A3F-10A6-4C31-8F62-E508C7D2669B}"/>
          </ac:spMkLst>
        </pc:spChg>
        <pc:picChg chg="del">
          <ac:chgData name="Matt Kayrish" userId="86b0ed96aac4a264" providerId="LiveId" clId="{7C901BB1-0AB8-40EA-AC44-F1A864FDF84D}" dt="2019-09-25T09:50:02.412" v="557" actId="478"/>
          <ac:picMkLst>
            <pc:docMk/>
            <pc:sldMk cId="2339075336" sldId="312"/>
            <ac:picMk id="4" creationId="{2A994087-8550-4625-B5A5-4D40711C1C94}"/>
          </ac:picMkLst>
        </pc:picChg>
        <pc:picChg chg="del">
          <ac:chgData name="Matt Kayrish" userId="86b0ed96aac4a264" providerId="LiveId" clId="{7C901BB1-0AB8-40EA-AC44-F1A864FDF84D}" dt="2019-09-25T09:50:00.611" v="556" actId="478"/>
          <ac:picMkLst>
            <pc:docMk/>
            <pc:sldMk cId="2339075336" sldId="312"/>
            <ac:picMk id="6" creationId="{AD1B932E-E3F7-4FC3-A2CC-4A17F81A2775}"/>
          </ac:picMkLst>
        </pc:picChg>
        <pc:picChg chg="add mod">
          <ac:chgData name="Matt Kayrish" userId="86b0ed96aac4a264" providerId="LiveId" clId="{7C901BB1-0AB8-40EA-AC44-F1A864FDF84D}" dt="2019-09-25T09:50:43.515" v="568" actId="1036"/>
          <ac:picMkLst>
            <pc:docMk/>
            <pc:sldMk cId="2339075336" sldId="312"/>
            <ac:picMk id="10" creationId="{8131A688-F9AF-497D-A8F4-9F69E2383263}"/>
          </ac:picMkLst>
        </pc:picChg>
        <pc:picChg chg="add mod">
          <ac:chgData name="Matt Kayrish" userId="86b0ed96aac4a264" providerId="LiveId" clId="{7C901BB1-0AB8-40EA-AC44-F1A864FDF84D}" dt="2019-09-25T09:51:55.681" v="571" actId="1076"/>
          <ac:picMkLst>
            <pc:docMk/>
            <pc:sldMk cId="2339075336" sldId="312"/>
            <ac:picMk id="11" creationId="{0EF25992-2C26-4607-8EE4-F668386F87A3}"/>
          </ac:picMkLst>
        </pc:picChg>
        <pc:cxnChg chg="mod">
          <ac:chgData name="Matt Kayrish" userId="86b0ed96aac4a264" providerId="LiveId" clId="{7C901BB1-0AB8-40EA-AC44-F1A864FDF84D}" dt="2019-09-25T09:52:00.960" v="572" actId="14100"/>
          <ac:cxnSpMkLst>
            <pc:docMk/>
            <pc:sldMk cId="2339075336" sldId="312"/>
            <ac:cxnSpMk id="8" creationId="{F46BA113-1DCE-4D0C-8FC7-73BE90E554AE}"/>
          </ac:cxnSpMkLst>
        </pc:cxnChg>
      </pc:sldChg>
      <pc:sldChg chg="addSp delSp modSp add ord">
        <pc:chgData name="Matt Kayrish" userId="86b0ed96aac4a264" providerId="LiveId" clId="{7C901BB1-0AB8-40EA-AC44-F1A864FDF84D}" dt="2019-09-25T09:54:22.189" v="721" actId="14100"/>
        <pc:sldMkLst>
          <pc:docMk/>
          <pc:sldMk cId="2394019555" sldId="313"/>
        </pc:sldMkLst>
        <pc:spChg chg="mod">
          <ac:chgData name="Matt Kayrish" userId="86b0ed96aac4a264" providerId="LiveId" clId="{7C901BB1-0AB8-40EA-AC44-F1A864FDF84D}" dt="2019-09-25T09:53:29.256" v="649" actId="20577"/>
          <ac:spMkLst>
            <pc:docMk/>
            <pc:sldMk cId="2394019555" sldId="313"/>
            <ac:spMk id="2" creationId="{00000000-0000-0000-0000-000000000000}"/>
          </ac:spMkLst>
        </pc:spChg>
        <pc:spChg chg="mod">
          <ac:chgData name="Matt Kayrish" userId="86b0ed96aac4a264" providerId="LiveId" clId="{7C901BB1-0AB8-40EA-AC44-F1A864FDF84D}" dt="2019-09-25T09:53:26.323" v="647" actId="1076"/>
          <ac:spMkLst>
            <pc:docMk/>
            <pc:sldMk cId="2394019555" sldId="313"/>
            <ac:spMk id="9" creationId="{2B7A3A34-E881-4A49-84DA-FFD30D8EC3CE}"/>
          </ac:spMkLst>
        </pc:spChg>
        <pc:picChg chg="add mod">
          <ac:chgData name="Matt Kayrish" userId="86b0ed96aac4a264" providerId="LiveId" clId="{7C901BB1-0AB8-40EA-AC44-F1A864FDF84D}" dt="2019-09-25T09:54:18.451" v="720" actId="14100"/>
          <ac:picMkLst>
            <pc:docMk/>
            <pc:sldMk cId="2394019555" sldId="313"/>
            <ac:picMk id="4" creationId="{0CAED26A-9603-4F11-B56F-1B937BE79C0E}"/>
          </ac:picMkLst>
        </pc:picChg>
        <pc:picChg chg="del">
          <ac:chgData name="Matt Kayrish" userId="86b0ed96aac4a264" providerId="LiveId" clId="{7C901BB1-0AB8-40EA-AC44-F1A864FDF84D}" dt="2019-09-25T09:52:53.624" v="643" actId="478"/>
          <ac:picMkLst>
            <pc:docMk/>
            <pc:sldMk cId="2394019555" sldId="313"/>
            <ac:picMk id="10" creationId="{8131A688-F9AF-497D-A8F4-9F69E2383263}"/>
          </ac:picMkLst>
        </pc:picChg>
        <pc:picChg chg="del">
          <ac:chgData name="Matt Kayrish" userId="86b0ed96aac4a264" providerId="LiveId" clId="{7C901BB1-0AB8-40EA-AC44-F1A864FDF84D}" dt="2019-09-25T09:53:37.807" v="659" actId="478"/>
          <ac:picMkLst>
            <pc:docMk/>
            <pc:sldMk cId="2394019555" sldId="313"/>
            <ac:picMk id="11" creationId="{0EF25992-2C26-4607-8EE4-F668386F87A3}"/>
          </ac:picMkLst>
        </pc:picChg>
        <pc:picChg chg="add mod">
          <ac:chgData name="Matt Kayrish" userId="86b0ed96aac4a264" providerId="LiveId" clId="{7C901BB1-0AB8-40EA-AC44-F1A864FDF84D}" dt="2019-09-25T09:53:35.543" v="658" actId="1036"/>
          <ac:picMkLst>
            <pc:docMk/>
            <pc:sldMk cId="2394019555" sldId="313"/>
            <ac:picMk id="13" creationId="{9898EA1C-845F-40B4-98B5-D7329E3A8C42}"/>
          </ac:picMkLst>
        </pc:picChg>
        <pc:cxnChg chg="mod">
          <ac:chgData name="Matt Kayrish" userId="86b0ed96aac4a264" providerId="LiveId" clId="{7C901BB1-0AB8-40EA-AC44-F1A864FDF84D}" dt="2019-09-25T09:54:22.189" v="721" actId="14100"/>
          <ac:cxnSpMkLst>
            <pc:docMk/>
            <pc:sldMk cId="2394019555" sldId="313"/>
            <ac:cxnSpMk id="8" creationId="{F46BA113-1DCE-4D0C-8FC7-73BE90E554AE}"/>
          </ac:cxnSpMkLst>
        </pc:cxnChg>
      </pc:sldChg>
      <pc:sldChg chg="addSp delSp modSp add ord">
        <pc:chgData name="Matt Kayrish" userId="86b0ed96aac4a264" providerId="LiveId" clId="{7C901BB1-0AB8-40EA-AC44-F1A864FDF84D}" dt="2019-09-25T09:56:31.061" v="829" actId="1076"/>
        <pc:sldMkLst>
          <pc:docMk/>
          <pc:sldMk cId="2736722520" sldId="314"/>
        </pc:sldMkLst>
        <pc:spChg chg="mod">
          <ac:chgData name="Matt Kayrish" userId="86b0ed96aac4a264" providerId="LiveId" clId="{7C901BB1-0AB8-40EA-AC44-F1A864FDF84D}" dt="2019-09-25T09:55:24.581" v="781" actId="20577"/>
          <ac:spMkLst>
            <pc:docMk/>
            <pc:sldMk cId="2736722520" sldId="314"/>
            <ac:spMk id="2" creationId="{00000000-0000-0000-0000-000000000000}"/>
          </ac:spMkLst>
        </pc:spChg>
        <pc:spChg chg="mod">
          <ac:chgData name="Matt Kayrish" userId="86b0ed96aac4a264" providerId="LiveId" clId="{7C901BB1-0AB8-40EA-AC44-F1A864FDF84D}" dt="2019-09-25T09:56:31.061" v="829" actId="1076"/>
          <ac:spMkLst>
            <pc:docMk/>
            <pc:sldMk cId="2736722520" sldId="314"/>
            <ac:spMk id="7" creationId="{FE0AD818-D4D2-4D91-A8F4-AC0DC34A2955}"/>
          </ac:spMkLst>
        </pc:spChg>
        <pc:picChg chg="del">
          <ac:chgData name="Matt Kayrish" userId="86b0ed96aac4a264" providerId="LiveId" clId="{7C901BB1-0AB8-40EA-AC44-F1A864FDF84D}" dt="2019-09-25T09:55:21.469" v="779" actId="478"/>
          <ac:picMkLst>
            <pc:docMk/>
            <pc:sldMk cId="2736722520" sldId="314"/>
            <ac:picMk id="4" creationId="{0CAED26A-9603-4F11-B56F-1B937BE79C0E}"/>
          </ac:picMkLst>
        </pc:picChg>
        <pc:picChg chg="add mod">
          <ac:chgData name="Matt Kayrish" userId="86b0ed96aac4a264" providerId="LiveId" clId="{7C901BB1-0AB8-40EA-AC44-F1A864FDF84D}" dt="2019-09-25T09:56:23.940" v="827" actId="14100"/>
          <ac:picMkLst>
            <pc:docMk/>
            <pc:sldMk cId="2736722520" sldId="314"/>
            <ac:picMk id="5" creationId="{3BC044C8-2742-45D7-9C95-B041850BA0C0}"/>
          </ac:picMkLst>
        </pc:picChg>
        <pc:picChg chg="add mod">
          <ac:chgData name="Matt Kayrish" userId="86b0ed96aac4a264" providerId="LiveId" clId="{7C901BB1-0AB8-40EA-AC44-F1A864FDF84D}" dt="2019-09-25T09:55:42.606" v="783" actId="14100"/>
          <ac:picMkLst>
            <pc:docMk/>
            <pc:sldMk cId="2736722520" sldId="314"/>
            <ac:picMk id="10" creationId="{0777567F-817B-4D9B-95FE-66196F30C919}"/>
          </ac:picMkLst>
        </pc:picChg>
        <pc:picChg chg="del">
          <ac:chgData name="Matt Kayrish" userId="86b0ed96aac4a264" providerId="LiveId" clId="{7C901BB1-0AB8-40EA-AC44-F1A864FDF84D}" dt="2019-09-25T09:55:19.710" v="778" actId="478"/>
          <ac:picMkLst>
            <pc:docMk/>
            <pc:sldMk cId="2736722520" sldId="314"/>
            <ac:picMk id="13" creationId="{9898EA1C-845F-40B4-98B5-D7329E3A8C42}"/>
          </ac:picMkLst>
        </pc:picChg>
        <pc:cxnChg chg="mod">
          <ac:chgData name="Matt Kayrish" userId="86b0ed96aac4a264" providerId="LiveId" clId="{7C901BB1-0AB8-40EA-AC44-F1A864FDF84D}" dt="2019-09-25T09:56:27.324" v="828" actId="14100"/>
          <ac:cxnSpMkLst>
            <pc:docMk/>
            <pc:sldMk cId="2736722520" sldId="314"/>
            <ac:cxnSpMk id="8" creationId="{F46BA113-1DCE-4D0C-8FC7-73BE90E554AE}"/>
          </ac:cxnSpMkLst>
        </pc:cxnChg>
      </pc:sldChg>
      <pc:sldChg chg="addSp delSp modSp add ord">
        <pc:chgData name="Matt Kayrish" userId="86b0ed96aac4a264" providerId="LiveId" clId="{7C901BB1-0AB8-40EA-AC44-F1A864FDF84D}" dt="2019-09-25T09:58:14.556" v="928" actId="14100"/>
        <pc:sldMkLst>
          <pc:docMk/>
          <pc:sldMk cId="820768281" sldId="315"/>
        </pc:sldMkLst>
        <pc:spChg chg="mod">
          <ac:chgData name="Matt Kayrish" userId="86b0ed96aac4a264" providerId="LiveId" clId="{7C901BB1-0AB8-40EA-AC44-F1A864FDF84D}" dt="2019-09-25T09:57:14.672" v="889" actId="20577"/>
          <ac:spMkLst>
            <pc:docMk/>
            <pc:sldMk cId="820768281" sldId="315"/>
            <ac:spMk id="2" creationId="{00000000-0000-0000-0000-000000000000}"/>
          </ac:spMkLst>
        </pc:spChg>
        <pc:picChg chg="add mod">
          <ac:chgData name="Matt Kayrish" userId="86b0ed96aac4a264" providerId="LiveId" clId="{7C901BB1-0AB8-40EA-AC44-F1A864FDF84D}" dt="2019-09-25T09:58:10.968" v="927" actId="14100"/>
          <ac:picMkLst>
            <pc:docMk/>
            <pc:sldMk cId="820768281" sldId="315"/>
            <ac:picMk id="4" creationId="{11E90238-290B-4367-AE99-94614F70DFBA}"/>
          </ac:picMkLst>
        </pc:picChg>
        <pc:picChg chg="del">
          <ac:chgData name="Matt Kayrish" userId="86b0ed96aac4a264" providerId="LiveId" clId="{7C901BB1-0AB8-40EA-AC44-F1A864FDF84D}" dt="2019-09-25T09:57:11.569" v="887" actId="478"/>
          <ac:picMkLst>
            <pc:docMk/>
            <pc:sldMk cId="820768281" sldId="315"/>
            <ac:picMk id="5" creationId="{3BC044C8-2742-45D7-9C95-B041850BA0C0}"/>
          </ac:picMkLst>
        </pc:picChg>
        <pc:picChg chg="del">
          <ac:chgData name="Matt Kayrish" userId="86b0ed96aac4a264" providerId="LiveId" clId="{7C901BB1-0AB8-40EA-AC44-F1A864FDF84D}" dt="2019-09-25T09:57:09.864" v="886" actId="478"/>
          <ac:picMkLst>
            <pc:docMk/>
            <pc:sldMk cId="820768281" sldId="315"/>
            <ac:picMk id="10" creationId="{0777567F-817B-4D9B-95FE-66196F30C919}"/>
          </ac:picMkLst>
        </pc:picChg>
        <pc:picChg chg="add mod">
          <ac:chgData name="Matt Kayrish" userId="86b0ed96aac4a264" providerId="LiveId" clId="{7C901BB1-0AB8-40EA-AC44-F1A864FDF84D}" dt="2019-09-25T09:57:35.559" v="891" actId="14100"/>
          <ac:picMkLst>
            <pc:docMk/>
            <pc:sldMk cId="820768281" sldId="315"/>
            <ac:picMk id="11" creationId="{ED51B35E-171D-48DF-A8A0-1FA3A0970D1F}"/>
          </ac:picMkLst>
        </pc:picChg>
        <pc:cxnChg chg="mod">
          <ac:chgData name="Matt Kayrish" userId="86b0ed96aac4a264" providerId="LiveId" clId="{7C901BB1-0AB8-40EA-AC44-F1A864FDF84D}" dt="2019-09-25T09:58:14.556" v="928" actId="14100"/>
          <ac:cxnSpMkLst>
            <pc:docMk/>
            <pc:sldMk cId="820768281" sldId="315"/>
            <ac:cxnSpMk id="8" creationId="{F46BA113-1DCE-4D0C-8FC7-73BE90E554AE}"/>
          </ac:cxnSpMkLst>
        </pc:cxnChg>
      </pc:sldChg>
      <pc:sldChg chg="addSp delSp modSp add ord">
        <pc:chgData name="Matt Kayrish" userId="86b0ed96aac4a264" providerId="LiveId" clId="{7C901BB1-0AB8-40EA-AC44-F1A864FDF84D}" dt="2019-09-25T10:03:11.589" v="1037" actId="14100"/>
        <pc:sldMkLst>
          <pc:docMk/>
          <pc:sldMk cId="1219418722" sldId="316"/>
        </pc:sldMkLst>
        <pc:spChg chg="mod">
          <ac:chgData name="Matt Kayrish" userId="86b0ed96aac4a264" providerId="LiveId" clId="{7C901BB1-0AB8-40EA-AC44-F1A864FDF84D}" dt="2019-09-25T10:01:33.596" v="988" actId="14100"/>
          <ac:spMkLst>
            <pc:docMk/>
            <pc:sldMk cId="1219418722" sldId="316"/>
            <ac:spMk id="2" creationId="{00000000-0000-0000-0000-000000000000}"/>
          </ac:spMkLst>
        </pc:spChg>
        <pc:picChg chg="del">
          <ac:chgData name="Matt Kayrish" userId="86b0ed96aac4a264" providerId="LiveId" clId="{7C901BB1-0AB8-40EA-AC44-F1A864FDF84D}" dt="2019-09-25T10:01:35.322" v="989" actId="478"/>
          <ac:picMkLst>
            <pc:docMk/>
            <pc:sldMk cId="1219418722" sldId="316"/>
            <ac:picMk id="4" creationId="{11E90238-290B-4367-AE99-94614F70DFBA}"/>
          </ac:picMkLst>
        </pc:picChg>
        <pc:picChg chg="add mod">
          <ac:chgData name="Matt Kayrish" userId="86b0ed96aac4a264" providerId="LiveId" clId="{7C901BB1-0AB8-40EA-AC44-F1A864FDF84D}" dt="2019-09-25T10:03:08.497" v="1036" actId="14100"/>
          <ac:picMkLst>
            <pc:docMk/>
            <pc:sldMk cId="1219418722" sldId="316"/>
            <ac:picMk id="5" creationId="{A4713072-A5A2-4C8B-9661-84226AA6E45D}"/>
          </ac:picMkLst>
        </pc:picChg>
        <pc:picChg chg="add mod">
          <ac:chgData name="Matt Kayrish" userId="86b0ed96aac4a264" providerId="LiveId" clId="{7C901BB1-0AB8-40EA-AC44-F1A864FDF84D}" dt="2019-09-25T10:01:57.456" v="992" actId="14100"/>
          <ac:picMkLst>
            <pc:docMk/>
            <pc:sldMk cId="1219418722" sldId="316"/>
            <ac:picMk id="10" creationId="{7ECADF78-DA77-48BC-9D75-4807AD61E3F0}"/>
          </ac:picMkLst>
        </pc:picChg>
        <pc:picChg chg="del">
          <ac:chgData name="Matt Kayrish" userId="86b0ed96aac4a264" providerId="LiveId" clId="{7C901BB1-0AB8-40EA-AC44-F1A864FDF84D}" dt="2019-09-25T10:01:37.429" v="990" actId="478"/>
          <ac:picMkLst>
            <pc:docMk/>
            <pc:sldMk cId="1219418722" sldId="316"/>
            <ac:picMk id="11" creationId="{ED51B35E-171D-48DF-A8A0-1FA3A0970D1F}"/>
          </ac:picMkLst>
        </pc:picChg>
        <pc:cxnChg chg="mod">
          <ac:chgData name="Matt Kayrish" userId="86b0ed96aac4a264" providerId="LiveId" clId="{7C901BB1-0AB8-40EA-AC44-F1A864FDF84D}" dt="2019-09-25T10:03:11.589" v="1037" actId="14100"/>
          <ac:cxnSpMkLst>
            <pc:docMk/>
            <pc:sldMk cId="1219418722" sldId="316"/>
            <ac:cxnSpMk id="8" creationId="{F46BA113-1DCE-4D0C-8FC7-73BE90E554AE}"/>
          </ac:cxnSpMkLst>
        </pc:cxn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B77C0E-67A9-7043-A4EF-BB6590D640F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55140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269754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090864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DCB603-DD01-A748-9C61-5B34346B2E0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69619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406024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CB603-DD01-A748-9C61-5B34346B2E0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43987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DCB603-DD01-A748-9C61-5B34346B2E0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5599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CB603-DD01-A748-9C61-5B34346B2E0D}"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39916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DCB603-DD01-A748-9C61-5B34346B2E0D}"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280488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CB603-DD01-A748-9C61-5B34346B2E0D}"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08491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7912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4016285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560969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725823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59374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77C0E-67A9-7043-A4EF-BB6590D640F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311662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B77C0E-67A9-7043-A4EF-BB6590D640F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231439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B77C0E-67A9-7043-A4EF-BB6590D640F8}"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30395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B77C0E-67A9-7043-A4EF-BB6590D640F8}"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27939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B77C0E-67A9-7043-A4EF-BB6590D640F8}"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86346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77C0E-67A9-7043-A4EF-BB6590D640F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59572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77C0E-67A9-7043-A4EF-BB6590D640F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64535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77C0E-67A9-7043-A4EF-BB6590D640F8}" type="datetimeFigureOut">
              <a:rPr lang="en-US" smtClean="0"/>
              <a:t>9/25/2019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270EF-DC70-1C42-943C-79D494D2C8C8}" type="slidenum">
              <a:rPr lang="en-US" smtClean="0"/>
              <a:t>‹#›</a:t>
            </a:fld>
            <a:endParaRPr lang="en-US"/>
          </a:p>
        </p:txBody>
      </p:sp>
    </p:spTree>
    <p:extLst>
      <p:ext uri="{BB962C8B-B14F-4D97-AF65-F5344CB8AC3E}">
        <p14:creationId xmlns:p14="http://schemas.microsoft.com/office/powerpoint/2010/main" val="7948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CB603-DD01-A748-9C61-5B34346B2E0D}" type="datetimeFigureOut">
              <a:rPr lang="en-US" smtClean="0"/>
              <a:t>9/25/2019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D8A63-AB99-094D-874B-7C6430332091}" type="slidenum">
              <a:rPr lang="en-US" smtClean="0"/>
              <a:t>‹#›</a:t>
            </a:fld>
            <a:endParaRPr lang="en-US"/>
          </a:p>
        </p:txBody>
      </p:sp>
    </p:spTree>
    <p:extLst>
      <p:ext uri="{BB962C8B-B14F-4D97-AF65-F5344CB8AC3E}">
        <p14:creationId xmlns:p14="http://schemas.microsoft.com/office/powerpoint/2010/main" val="3994860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7654"/>
            <a:ext cx="7772400" cy="1687398"/>
          </a:xfrm>
        </p:spPr>
        <p:txBody>
          <a:bodyPr>
            <a:noAutofit/>
          </a:bodyPr>
          <a:lstStyle/>
          <a:p>
            <a:r>
              <a:rPr lang="en-US" sz="3600" dirty="0"/>
              <a:t>ECE5584 – Digital Image Processing</a:t>
            </a:r>
            <a:br>
              <a:rPr lang="en-US" sz="3600" dirty="0"/>
            </a:br>
            <a:r>
              <a:rPr lang="en-US" sz="3600" dirty="0"/>
              <a:t>Homework 2</a:t>
            </a:r>
            <a:r>
              <a:rPr lang="en-US" sz="3600"/>
              <a:t>, Problem 1</a:t>
            </a:r>
            <a:br>
              <a:rPr lang="en-US" sz="3600" dirty="0"/>
            </a:br>
            <a:r>
              <a:rPr lang="en-US" sz="3600" dirty="0"/>
              <a:t>Fall 2019</a:t>
            </a:r>
          </a:p>
        </p:txBody>
      </p:sp>
      <p:sp>
        <p:nvSpPr>
          <p:cNvPr id="3" name="Subtitle 2"/>
          <p:cNvSpPr>
            <a:spLocks noGrp="1"/>
          </p:cNvSpPr>
          <p:nvPr>
            <p:ph type="subTitle" idx="1"/>
          </p:nvPr>
        </p:nvSpPr>
        <p:spPr>
          <a:xfrm>
            <a:off x="1371600" y="3741347"/>
            <a:ext cx="6400800" cy="1143000"/>
          </a:xfrm>
        </p:spPr>
        <p:txBody>
          <a:bodyPr/>
          <a:lstStyle/>
          <a:p>
            <a:r>
              <a:rPr lang="en-US" dirty="0"/>
              <a:t>By Matthew Kayrish</a:t>
            </a:r>
          </a:p>
        </p:txBody>
      </p:sp>
    </p:spTree>
    <p:extLst>
      <p:ext uri="{BB962C8B-B14F-4D97-AF65-F5344CB8AC3E}">
        <p14:creationId xmlns:p14="http://schemas.microsoft.com/office/powerpoint/2010/main" val="176128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Filter Noisy Images – Replicate Padding</a:t>
            </a:r>
          </a:p>
        </p:txBody>
      </p:sp>
      <p:sp>
        <p:nvSpPr>
          <p:cNvPr id="9" name="TextBox 8">
            <a:extLst>
              <a:ext uri="{FF2B5EF4-FFF2-40B4-BE49-F238E27FC236}">
                <a16:creationId xmlns:a16="http://schemas.microsoft.com/office/drawing/2014/main" id="{76AB793F-DCFE-40C3-BF8D-EB23CF947490}"/>
              </a:ext>
            </a:extLst>
          </p:cNvPr>
          <p:cNvSpPr txBox="1"/>
          <p:nvPr/>
        </p:nvSpPr>
        <p:spPr>
          <a:xfrm>
            <a:off x="2713758" y="2014863"/>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2772753" y="375811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2713757" y="5501357"/>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3744875" y="6232687"/>
            <a:ext cx="5230919"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B193CEC5-6ABF-4EC6-BF92-7980EAC8F2A8}"/>
              </a:ext>
            </a:extLst>
          </p:cNvPr>
          <p:cNvPicPr>
            <a:picLocks noChangeAspect="1"/>
          </p:cNvPicPr>
          <p:nvPr/>
        </p:nvPicPr>
        <p:blipFill>
          <a:blip r:embed="rId2"/>
          <a:stretch>
            <a:fillRect/>
          </a:stretch>
        </p:blipFill>
        <p:spPr>
          <a:xfrm>
            <a:off x="4242061" y="1705495"/>
            <a:ext cx="4728659" cy="4474563"/>
          </a:xfrm>
          <a:prstGeom prst="rect">
            <a:avLst/>
          </a:prstGeom>
        </p:spPr>
      </p:pic>
      <p:pic>
        <p:nvPicPr>
          <p:cNvPr id="13" name="Picture 12">
            <a:extLst>
              <a:ext uri="{FF2B5EF4-FFF2-40B4-BE49-F238E27FC236}">
                <a16:creationId xmlns:a16="http://schemas.microsoft.com/office/drawing/2014/main" id="{1B7AD5E4-7595-4219-A78C-D843D4C1097F}"/>
              </a:ext>
            </a:extLst>
          </p:cNvPr>
          <p:cNvPicPr>
            <a:picLocks noChangeAspect="1"/>
          </p:cNvPicPr>
          <p:nvPr/>
        </p:nvPicPr>
        <p:blipFill>
          <a:blip r:embed="rId3"/>
          <a:stretch>
            <a:fillRect/>
          </a:stretch>
        </p:blipFill>
        <p:spPr>
          <a:xfrm>
            <a:off x="-1" y="618832"/>
            <a:ext cx="1411291" cy="1660343"/>
          </a:xfrm>
          <a:prstGeom prst="rect">
            <a:avLst/>
          </a:prstGeom>
        </p:spPr>
      </p:pic>
      <p:sp>
        <p:nvSpPr>
          <p:cNvPr id="14" name="TextBox 13">
            <a:extLst>
              <a:ext uri="{FF2B5EF4-FFF2-40B4-BE49-F238E27FC236}">
                <a16:creationId xmlns:a16="http://schemas.microsoft.com/office/drawing/2014/main" id="{B053ED25-FC39-40B3-978E-747CD27996A7}"/>
              </a:ext>
            </a:extLst>
          </p:cNvPr>
          <p:cNvSpPr txBox="1"/>
          <p:nvPr/>
        </p:nvSpPr>
        <p:spPr>
          <a:xfrm>
            <a:off x="6595776" y="1132282"/>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13" idx="3"/>
            <a:endCxn id="3" idx="0"/>
          </p:cNvCxnSpPr>
          <p:nvPr/>
        </p:nvCxnSpPr>
        <p:spPr>
          <a:xfrm>
            <a:off x="1411290" y="1449004"/>
            <a:ext cx="5195101" cy="25649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7253" y="2291842"/>
            <a:ext cx="1621341" cy="369332"/>
          </a:xfrm>
          <a:prstGeom prst="rect">
            <a:avLst/>
          </a:prstGeom>
          <a:noFill/>
        </p:spPr>
        <p:txBody>
          <a:bodyPr wrap="square" rtlCol="0">
            <a:spAutoFit/>
          </a:bodyPr>
          <a:lstStyle/>
          <a:p>
            <a:r>
              <a:rPr lang="en-US" dirty="0"/>
              <a:t>Before Filtering</a:t>
            </a:r>
          </a:p>
        </p:txBody>
      </p:sp>
    </p:spTree>
    <p:extLst>
      <p:ext uri="{BB962C8B-B14F-4D97-AF65-F5344CB8AC3E}">
        <p14:creationId xmlns:p14="http://schemas.microsoft.com/office/powerpoint/2010/main" val="41789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670" y="67246"/>
            <a:ext cx="8451130" cy="734030"/>
          </a:xfrm>
        </p:spPr>
        <p:txBody>
          <a:bodyPr>
            <a:noAutofit/>
          </a:bodyPr>
          <a:lstStyle/>
          <a:p>
            <a:r>
              <a:rPr lang="en-US" sz="2800" dirty="0">
                <a:solidFill>
                  <a:srgbClr val="0072BC"/>
                </a:solidFill>
              </a:rPr>
              <a:t>Problem 1: Filter Noisy Images – Replicate Padding</a:t>
            </a:r>
          </a:p>
        </p:txBody>
      </p:sp>
      <p:sp>
        <p:nvSpPr>
          <p:cNvPr id="9" name="TextBox 8">
            <a:extLst>
              <a:ext uri="{FF2B5EF4-FFF2-40B4-BE49-F238E27FC236}">
                <a16:creationId xmlns:a16="http://schemas.microsoft.com/office/drawing/2014/main" id="{76AB793F-DCFE-40C3-BF8D-EB23CF947490}"/>
              </a:ext>
            </a:extLst>
          </p:cNvPr>
          <p:cNvSpPr txBox="1"/>
          <p:nvPr/>
        </p:nvSpPr>
        <p:spPr>
          <a:xfrm>
            <a:off x="131973" y="2950584"/>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131972" y="4347261"/>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131973" y="5739288"/>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435306" y="6391308"/>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DE63EDC1-1B27-45EB-936C-1916FB755609}"/>
              </a:ext>
            </a:extLst>
          </p:cNvPr>
          <p:cNvPicPr>
            <a:picLocks noChangeAspect="1"/>
          </p:cNvPicPr>
          <p:nvPr/>
        </p:nvPicPr>
        <p:blipFill>
          <a:blip r:embed="rId2"/>
          <a:stretch>
            <a:fillRect/>
          </a:stretch>
        </p:blipFill>
        <p:spPr>
          <a:xfrm>
            <a:off x="1660276" y="2677206"/>
            <a:ext cx="7483724" cy="3687561"/>
          </a:xfrm>
          <a:prstGeom prst="rect">
            <a:avLst/>
          </a:prstGeom>
        </p:spPr>
      </p:pic>
      <p:sp>
        <p:nvSpPr>
          <p:cNvPr id="8" name="TextBox 7">
            <a:extLst>
              <a:ext uri="{FF2B5EF4-FFF2-40B4-BE49-F238E27FC236}">
                <a16:creationId xmlns:a16="http://schemas.microsoft.com/office/drawing/2014/main" id="{75CCC4DA-DCFC-4987-9279-12069B31F60F}"/>
              </a:ext>
            </a:extLst>
          </p:cNvPr>
          <p:cNvSpPr txBox="1"/>
          <p:nvPr/>
        </p:nvSpPr>
        <p:spPr>
          <a:xfrm>
            <a:off x="5433377" y="2249910"/>
            <a:ext cx="1476494" cy="369332"/>
          </a:xfrm>
          <a:prstGeom prst="rect">
            <a:avLst/>
          </a:prstGeom>
          <a:noFill/>
        </p:spPr>
        <p:txBody>
          <a:bodyPr wrap="none" rtlCol="0">
            <a:spAutoFit/>
          </a:bodyPr>
          <a:lstStyle/>
          <a:p>
            <a:r>
              <a:rPr lang="en-US" dirty="0"/>
              <a:t>After Filtering</a:t>
            </a:r>
          </a:p>
        </p:txBody>
      </p:sp>
      <p:pic>
        <p:nvPicPr>
          <p:cNvPr id="13" name="Picture 12">
            <a:extLst>
              <a:ext uri="{FF2B5EF4-FFF2-40B4-BE49-F238E27FC236}">
                <a16:creationId xmlns:a16="http://schemas.microsoft.com/office/drawing/2014/main" id="{39B30264-025F-4BBE-BE17-4DA82A11E8C9}"/>
              </a:ext>
            </a:extLst>
          </p:cNvPr>
          <p:cNvPicPr>
            <a:picLocks noChangeAspect="1"/>
          </p:cNvPicPr>
          <p:nvPr/>
        </p:nvPicPr>
        <p:blipFill>
          <a:blip r:embed="rId3"/>
          <a:stretch>
            <a:fillRect/>
          </a:stretch>
        </p:blipFill>
        <p:spPr>
          <a:xfrm>
            <a:off x="396969" y="756754"/>
            <a:ext cx="1394124" cy="1074859"/>
          </a:xfrm>
          <a:prstGeom prst="rect">
            <a:avLst/>
          </a:prstGeom>
        </p:spPr>
      </p:pic>
      <p:cxnSp>
        <p:nvCxnSpPr>
          <p:cNvPr id="14" name="Connector: Elbow 13">
            <a:extLst>
              <a:ext uri="{FF2B5EF4-FFF2-40B4-BE49-F238E27FC236}">
                <a16:creationId xmlns:a16="http://schemas.microsoft.com/office/drawing/2014/main" id="{F1B76FE7-A96E-44C7-AC55-44B5F364370A}"/>
              </a:ext>
            </a:extLst>
          </p:cNvPr>
          <p:cNvCxnSpPr>
            <a:cxnSpLocks/>
            <a:stCxn id="13" idx="3"/>
            <a:endCxn id="3" idx="0"/>
          </p:cNvCxnSpPr>
          <p:nvPr/>
        </p:nvCxnSpPr>
        <p:spPr>
          <a:xfrm>
            <a:off x="1791093" y="1294184"/>
            <a:ext cx="3611045" cy="138302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6FA6FAC-3C9E-48E3-B109-71AA92ED92B1}"/>
              </a:ext>
            </a:extLst>
          </p:cNvPr>
          <p:cNvSpPr txBox="1"/>
          <p:nvPr/>
        </p:nvSpPr>
        <p:spPr>
          <a:xfrm>
            <a:off x="283360" y="1822613"/>
            <a:ext cx="1621341" cy="369332"/>
          </a:xfrm>
          <a:prstGeom prst="rect">
            <a:avLst/>
          </a:prstGeom>
          <a:noFill/>
        </p:spPr>
        <p:txBody>
          <a:bodyPr wrap="none" rtlCol="0">
            <a:spAutoFit/>
          </a:bodyPr>
          <a:lstStyle/>
          <a:p>
            <a:r>
              <a:rPr lang="en-US" dirty="0"/>
              <a:t>Before Filtering</a:t>
            </a:r>
          </a:p>
        </p:txBody>
      </p:sp>
    </p:spTree>
    <p:extLst>
      <p:ext uri="{BB962C8B-B14F-4D97-AF65-F5344CB8AC3E}">
        <p14:creationId xmlns:p14="http://schemas.microsoft.com/office/powerpoint/2010/main" val="89134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0.5%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2713758" y="2014863"/>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2772753" y="375811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2713757" y="5501357"/>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3744875" y="6232687"/>
            <a:ext cx="5230919"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B193CEC5-6ABF-4EC6-BF92-7980EAC8F2A8}"/>
              </a:ext>
            </a:extLst>
          </p:cNvPr>
          <p:cNvPicPr>
            <a:picLocks noChangeAspect="1"/>
          </p:cNvPicPr>
          <p:nvPr/>
        </p:nvPicPr>
        <p:blipFill>
          <a:blip r:embed="rId2"/>
          <a:stretch>
            <a:fillRect/>
          </a:stretch>
        </p:blipFill>
        <p:spPr>
          <a:xfrm>
            <a:off x="4242061" y="1705495"/>
            <a:ext cx="4728659" cy="4474563"/>
          </a:xfrm>
          <a:prstGeom prst="rect">
            <a:avLst/>
          </a:prstGeom>
        </p:spPr>
      </p:pic>
      <p:pic>
        <p:nvPicPr>
          <p:cNvPr id="13" name="Picture 12">
            <a:extLst>
              <a:ext uri="{FF2B5EF4-FFF2-40B4-BE49-F238E27FC236}">
                <a16:creationId xmlns:a16="http://schemas.microsoft.com/office/drawing/2014/main" id="{1B7AD5E4-7595-4219-A78C-D843D4C1097F}"/>
              </a:ext>
            </a:extLst>
          </p:cNvPr>
          <p:cNvPicPr>
            <a:picLocks noChangeAspect="1"/>
          </p:cNvPicPr>
          <p:nvPr/>
        </p:nvPicPr>
        <p:blipFill>
          <a:blip r:embed="rId3"/>
          <a:stretch>
            <a:fillRect/>
          </a:stretch>
        </p:blipFill>
        <p:spPr>
          <a:xfrm>
            <a:off x="-1" y="618832"/>
            <a:ext cx="1411291" cy="1660343"/>
          </a:xfrm>
          <a:prstGeom prst="rect">
            <a:avLst/>
          </a:prstGeom>
        </p:spPr>
      </p:pic>
      <p:sp>
        <p:nvSpPr>
          <p:cNvPr id="14" name="TextBox 13">
            <a:extLst>
              <a:ext uri="{FF2B5EF4-FFF2-40B4-BE49-F238E27FC236}">
                <a16:creationId xmlns:a16="http://schemas.microsoft.com/office/drawing/2014/main" id="{B053ED25-FC39-40B3-978E-747CD27996A7}"/>
              </a:ext>
            </a:extLst>
          </p:cNvPr>
          <p:cNvSpPr txBox="1"/>
          <p:nvPr/>
        </p:nvSpPr>
        <p:spPr>
          <a:xfrm>
            <a:off x="6595776" y="1132282"/>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13" idx="3"/>
            <a:endCxn id="3" idx="0"/>
          </p:cNvCxnSpPr>
          <p:nvPr/>
        </p:nvCxnSpPr>
        <p:spPr>
          <a:xfrm>
            <a:off x="1411290" y="1449004"/>
            <a:ext cx="5195101" cy="25649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7253" y="2291842"/>
            <a:ext cx="1621341" cy="369332"/>
          </a:xfrm>
          <a:prstGeom prst="rect">
            <a:avLst/>
          </a:prstGeom>
          <a:noFill/>
        </p:spPr>
        <p:txBody>
          <a:bodyPr wrap="square" rtlCol="0">
            <a:spAutoFit/>
          </a:bodyPr>
          <a:lstStyle/>
          <a:p>
            <a:r>
              <a:rPr lang="en-US" dirty="0"/>
              <a:t>Before Filtering</a:t>
            </a:r>
          </a:p>
        </p:txBody>
      </p:sp>
    </p:spTree>
    <p:extLst>
      <p:ext uri="{BB962C8B-B14F-4D97-AF65-F5344CB8AC3E}">
        <p14:creationId xmlns:p14="http://schemas.microsoft.com/office/powerpoint/2010/main" val="145320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Before and After – 0.5%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131973" y="2894031"/>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131972" y="4290708"/>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131973" y="5682735"/>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435306" y="6334755"/>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8F5351B7-FBCD-4C29-998E-518DD620DFDC}"/>
              </a:ext>
            </a:extLst>
          </p:cNvPr>
          <p:cNvPicPr>
            <a:picLocks noChangeAspect="1"/>
          </p:cNvPicPr>
          <p:nvPr/>
        </p:nvPicPr>
        <p:blipFill>
          <a:blip r:embed="rId2"/>
          <a:stretch>
            <a:fillRect/>
          </a:stretch>
        </p:blipFill>
        <p:spPr>
          <a:xfrm>
            <a:off x="1702798" y="2639507"/>
            <a:ext cx="7441202" cy="3632597"/>
          </a:xfrm>
          <a:prstGeom prst="rect">
            <a:avLst/>
          </a:prstGeom>
        </p:spPr>
      </p:pic>
      <p:sp>
        <p:nvSpPr>
          <p:cNvPr id="8" name="TextBox 7">
            <a:extLst>
              <a:ext uri="{FF2B5EF4-FFF2-40B4-BE49-F238E27FC236}">
                <a16:creationId xmlns:a16="http://schemas.microsoft.com/office/drawing/2014/main" id="{8FA88D47-AA22-4459-B85B-3A7789F5D745}"/>
              </a:ext>
            </a:extLst>
          </p:cNvPr>
          <p:cNvSpPr txBox="1"/>
          <p:nvPr/>
        </p:nvSpPr>
        <p:spPr>
          <a:xfrm>
            <a:off x="5511694" y="2279175"/>
            <a:ext cx="1476494" cy="369332"/>
          </a:xfrm>
          <a:prstGeom prst="rect">
            <a:avLst/>
          </a:prstGeom>
          <a:noFill/>
        </p:spPr>
        <p:txBody>
          <a:bodyPr wrap="none" rtlCol="0">
            <a:spAutoFit/>
          </a:bodyPr>
          <a:lstStyle/>
          <a:p>
            <a:r>
              <a:rPr lang="en-US" dirty="0"/>
              <a:t>After Filtering</a:t>
            </a:r>
          </a:p>
        </p:txBody>
      </p:sp>
      <p:pic>
        <p:nvPicPr>
          <p:cNvPr id="4" name="Picture 3">
            <a:extLst>
              <a:ext uri="{FF2B5EF4-FFF2-40B4-BE49-F238E27FC236}">
                <a16:creationId xmlns:a16="http://schemas.microsoft.com/office/drawing/2014/main" id="{A590ABDC-94F1-445D-AACB-0007A5B39074}"/>
              </a:ext>
            </a:extLst>
          </p:cNvPr>
          <p:cNvPicPr>
            <a:picLocks noChangeAspect="1"/>
          </p:cNvPicPr>
          <p:nvPr/>
        </p:nvPicPr>
        <p:blipFill>
          <a:blip r:embed="rId3"/>
          <a:stretch>
            <a:fillRect/>
          </a:stretch>
        </p:blipFill>
        <p:spPr>
          <a:xfrm>
            <a:off x="396969" y="756754"/>
            <a:ext cx="1394124" cy="1074859"/>
          </a:xfrm>
          <a:prstGeom prst="rect">
            <a:avLst/>
          </a:prstGeom>
        </p:spPr>
      </p:pic>
      <p:cxnSp>
        <p:nvCxnSpPr>
          <p:cNvPr id="13" name="Connector: Elbow 12">
            <a:extLst>
              <a:ext uri="{FF2B5EF4-FFF2-40B4-BE49-F238E27FC236}">
                <a16:creationId xmlns:a16="http://schemas.microsoft.com/office/drawing/2014/main" id="{A3AAC61E-948A-444D-A098-403695DE8A7B}"/>
              </a:ext>
            </a:extLst>
          </p:cNvPr>
          <p:cNvCxnSpPr>
            <a:cxnSpLocks/>
            <a:stCxn id="4" idx="3"/>
            <a:endCxn id="3" idx="0"/>
          </p:cNvCxnSpPr>
          <p:nvPr/>
        </p:nvCxnSpPr>
        <p:spPr>
          <a:xfrm>
            <a:off x="1791093" y="1294184"/>
            <a:ext cx="3632306" cy="134532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461C064-B514-47B6-96FE-8E3E15B3696E}"/>
              </a:ext>
            </a:extLst>
          </p:cNvPr>
          <p:cNvSpPr txBox="1"/>
          <p:nvPr/>
        </p:nvSpPr>
        <p:spPr>
          <a:xfrm>
            <a:off x="283360" y="1822613"/>
            <a:ext cx="1621341" cy="369332"/>
          </a:xfrm>
          <a:prstGeom prst="rect">
            <a:avLst/>
          </a:prstGeom>
          <a:noFill/>
        </p:spPr>
        <p:txBody>
          <a:bodyPr wrap="none" rtlCol="0">
            <a:spAutoFit/>
          </a:bodyPr>
          <a:lstStyle/>
          <a:p>
            <a:r>
              <a:rPr lang="en-US" dirty="0"/>
              <a:t>Before Filtering</a:t>
            </a:r>
          </a:p>
        </p:txBody>
      </p:sp>
    </p:spTree>
    <p:extLst>
      <p:ext uri="{BB962C8B-B14F-4D97-AF65-F5344CB8AC3E}">
        <p14:creationId xmlns:p14="http://schemas.microsoft.com/office/powerpoint/2010/main" val="188267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1.0%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993429" y="265532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993430" y="391284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993431" y="5237851"/>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814579" y="6039572"/>
            <a:ext cx="7135287"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4" name="TextBox 13">
            <a:extLst>
              <a:ext uri="{FF2B5EF4-FFF2-40B4-BE49-F238E27FC236}">
                <a16:creationId xmlns:a16="http://schemas.microsoft.com/office/drawing/2014/main" id="{B053ED25-FC39-40B3-978E-747CD27996A7}"/>
              </a:ext>
            </a:extLst>
          </p:cNvPr>
          <p:cNvSpPr txBox="1"/>
          <p:nvPr/>
        </p:nvSpPr>
        <p:spPr>
          <a:xfrm>
            <a:off x="5832866" y="1847750"/>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6" idx="3"/>
            <a:endCxn id="4" idx="0"/>
          </p:cNvCxnSpPr>
          <p:nvPr/>
        </p:nvCxnSpPr>
        <p:spPr>
          <a:xfrm>
            <a:off x="1411290" y="1420581"/>
            <a:ext cx="4421577" cy="87126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0" y="2255024"/>
            <a:ext cx="1621341" cy="369332"/>
          </a:xfrm>
          <a:prstGeom prst="rect">
            <a:avLst/>
          </a:prstGeom>
          <a:noFill/>
        </p:spPr>
        <p:txBody>
          <a:bodyPr wrap="square" rtlCol="0">
            <a:spAutoFit/>
          </a:bodyPr>
          <a:lstStyle/>
          <a:p>
            <a:r>
              <a:rPr lang="en-US" dirty="0"/>
              <a:t>Before Filtering</a:t>
            </a:r>
          </a:p>
        </p:txBody>
      </p:sp>
      <p:pic>
        <p:nvPicPr>
          <p:cNvPr id="4" name="Picture 3">
            <a:extLst>
              <a:ext uri="{FF2B5EF4-FFF2-40B4-BE49-F238E27FC236}">
                <a16:creationId xmlns:a16="http://schemas.microsoft.com/office/drawing/2014/main" id="{D6D74617-2C93-4786-8A2C-D7632703FF87}"/>
              </a:ext>
            </a:extLst>
          </p:cNvPr>
          <p:cNvPicPr>
            <a:picLocks noChangeAspect="1"/>
          </p:cNvPicPr>
          <p:nvPr/>
        </p:nvPicPr>
        <p:blipFill>
          <a:blip r:embed="rId2"/>
          <a:stretch>
            <a:fillRect/>
          </a:stretch>
        </p:blipFill>
        <p:spPr>
          <a:xfrm>
            <a:off x="2521734" y="2291843"/>
            <a:ext cx="6622265" cy="3672968"/>
          </a:xfrm>
          <a:prstGeom prst="rect">
            <a:avLst/>
          </a:prstGeom>
        </p:spPr>
      </p:pic>
      <p:pic>
        <p:nvPicPr>
          <p:cNvPr id="6" name="Picture 5">
            <a:extLst>
              <a:ext uri="{FF2B5EF4-FFF2-40B4-BE49-F238E27FC236}">
                <a16:creationId xmlns:a16="http://schemas.microsoft.com/office/drawing/2014/main" id="{94578E04-F6AB-4305-9C43-07F6EBB7EBDA}"/>
              </a:ext>
            </a:extLst>
          </p:cNvPr>
          <p:cNvPicPr>
            <a:picLocks noChangeAspect="1"/>
          </p:cNvPicPr>
          <p:nvPr/>
        </p:nvPicPr>
        <p:blipFill>
          <a:blip r:embed="rId3"/>
          <a:stretch>
            <a:fillRect/>
          </a:stretch>
        </p:blipFill>
        <p:spPr>
          <a:xfrm>
            <a:off x="7253" y="580286"/>
            <a:ext cx="1404037" cy="1680590"/>
          </a:xfrm>
          <a:prstGeom prst="rect">
            <a:avLst/>
          </a:prstGeom>
        </p:spPr>
      </p:pic>
    </p:spTree>
    <p:extLst>
      <p:ext uri="{BB962C8B-B14F-4D97-AF65-F5344CB8AC3E}">
        <p14:creationId xmlns:p14="http://schemas.microsoft.com/office/powerpoint/2010/main" val="420023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F8AD5-452D-499B-B098-68FCC037D52C}"/>
              </a:ext>
            </a:extLst>
          </p:cNvPr>
          <p:cNvSpPr>
            <a:spLocks noGrp="1"/>
          </p:cNvSpPr>
          <p:nvPr>
            <p:ph type="title"/>
          </p:nvPr>
        </p:nvSpPr>
        <p:spPr/>
        <p:txBody>
          <a:bodyPr>
            <a:noAutofit/>
          </a:bodyPr>
          <a:lstStyle/>
          <a:p>
            <a:r>
              <a:rPr lang="en-US" sz="3200" dirty="0">
                <a:solidFill>
                  <a:srgbClr val="528BD5"/>
                </a:solidFill>
              </a:rPr>
              <a:t>Problem 1: Before and After – 1.0% Noise</a:t>
            </a:r>
          </a:p>
        </p:txBody>
      </p:sp>
      <p:sp>
        <p:nvSpPr>
          <p:cNvPr id="7" name="TextBox 6">
            <a:extLst>
              <a:ext uri="{FF2B5EF4-FFF2-40B4-BE49-F238E27FC236}">
                <a16:creationId xmlns:a16="http://schemas.microsoft.com/office/drawing/2014/main" id="{45D737CE-C439-4213-A35E-193E0F8F73ED}"/>
              </a:ext>
            </a:extLst>
          </p:cNvPr>
          <p:cNvSpPr txBox="1"/>
          <p:nvPr/>
        </p:nvSpPr>
        <p:spPr>
          <a:xfrm>
            <a:off x="179109" y="2585807"/>
            <a:ext cx="1621341" cy="369332"/>
          </a:xfrm>
          <a:prstGeom prst="rect">
            <a:avLst/>
          </a:prstGeom>
          <a:noFill/>
        </p:spPr>
        <p:txBody>
          <a:bodyPr wrap="none" rtlCol="0">
            <a:spAutoFit/>
          </a:bodyPr>
          <a:lstStyle/>
          <a:p>
            <a:r>
              <a:rPr lang="en-US" dirty="0"/>
              <a:t>Before Filtering</a:t>
            </a:r>
          </a:p>
        </p:txBody>
      </p:sp>
      <p:cxnSp>
        <p:nvCxnSpPr>
          <p:cNvPr id="9" name="Connector: Elbow 8">
            <a:extLst>
              <a:ext uri="{FF2B5EF4-FFF2-40B4-BE49-F238E27FC236}">
                <a16:creationId xmlns:a16="http://schemas.microsoft.com/office/drawing/2014/main" id="{2C78E5E4-9218-4E0E-9C18-A14587218C03}"/>
              </a:ext>
            </a:extLst>
          </p:cNvPr>
          <p:cNvCxnSpPr>
            <a:cxnSpLocks/>
            <a:stCxn id="16" idx="3"/>
            <a:endCxn id="18" idx="0"/>
          </p:cNvCxnSpPr>
          <p:nvPr/>
        </p:nvCxnSpPr>
        <p:spPr>
          <a:xfrm>
            <a:off x="1800450" y="2049913"/>
            <a:ext cx="3770296" cy="77812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03D79C-28BC-413E-BC4C-48D4861BD9AE}"/>
              </a:ext>
            </a:extLst>
          </p:cNvPr>
          <p:cNvSpPr txBox="1"/>
          <p:nvPr/>
        </p:nvSpPr>
        <p:spPr>
          <a:xfrm>
            <a:off x="5665511" y="2337417"/>
            <a:ext cx="1476494" cy="369332"/>
          </a:xfrm>
          <a:prstGeom prst="rect">
            <a:avLst/>
          </a:prstGeom>
          <a:noFill/>
        </p:spPr>
        <p:txBody>
          <a:bodyPr wrap="none" rtlCol="0">
            <a:spAutoFit/>
          </a:bodyPr>
          <a:lstStyle/>
          <a:p>
            <a:r>
              <a:rPr lang="en-US" dirty="0"/>
              <a:t>After Filtering</a:t>
            </a:r>
          </a:p>
        </p:txBody>
      </p:sp>
      <p:sp>
        <p:nvSpPr>
          <p:cNvPr id="11" name="TextBox 10">
            <a:extLst>
              <a:ext uri="{FF2B5EF4-FFF2-40B4-BE49-F238E27FC236}">
                <a16:creationId xmlns:a16="http://schemas.microsoft.com/office/drawing/2014/main" id="{3266B3B3-902F-40AE-8C77-35315C51A801}"/>
              </a:ext>
            </a:extLst>
          </p:cNvPr>
          <p:cNvSpPr txBox="1"/>
          <p:nvPr/>
        </p:nvSpPr>
        <p:spPr>
          <a:xfrm>
            <a:off x="1435306" y="6259332"/>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2" name="TextBox 11">
            <a:extLst>
              <a:ext uri="{FF2B5EF4-FFF2-40B4-BE49-F238E27FC236}">
                <a16:creationId xmlns:a16="http://schemas.microsoft.com/office/drawing/2014/main" id="{E3971C15-D667-46B4-BEE7-25029A879655}"/>
              </a:ext>
            </a:extLst>
          </p:cNvPr>
          <p:cNvSpPr txBox="1"/>
          <p:nvPr/>
        </p:nvSpPr>
        <p:spPr>
          <a:xfrm>
            <a:off x="592901" y="3092907"/>
            <a:ext cx="1528303" cy="369332"/>
          </a:xfrm>
          <a:prstGeom prst="rect">
            <a:avLst/>
          </a:prstGeom>
          <a:noFill/>
        </p:spPr>
        <p:txBody>
          <a:bodyPr wrap="none" rtlCol="0">
            <a:spAutoFit/>
          </a:bodyPr>
          <a:lstStyle/>
          <a:p>
            <a:r>
              <a:rPr lang="en-US" dirty="0"/>
              <a:t>Filter Size: 3x3</a:t>
            </a:r>
          </a:p>
        </p:txBody>
      </p:sp>
      <p:sp>
        <p:nvSpPr>
          <p:cNvPr id="13" name="TextBox 12">
            <a:extLst>
              <a:ext uri="{FF2B5EF4-FFF2-40B4-BE49-F238E27FC236}">
                <a16:creationId xmlns:a16="http://schemas.microsoft.com/office/drawing/2014/main" id="{384FA47B-7A0B-4C45-B6F8-F61805DA8607}"/>
              </a:ext>
            </a:extLst>
          </p:cNvPr>
          <p:cNvSpPr txBox="1"/>
          <p:nvPr/>
        </p:nvSpPr>
        <p:spPr>
          <a:xfrm>
            <a:off x="592901" y="4416143"/>
            <a:ext cx="1528303" cy="369332"/>
          </a:xfrm>
          <a:prstGeom prst="rect">
            <a:avLst/>
          </a:prstGeom>
          <a:noFill/>
        </p:spPr>
        <p:txBody>
          <a:bodyPr wrap="none" rtlCol="0">
            <a:spAutoFit/>
          </a:bodyPr>
          <a:lstStyle/>
          <a:p>
            <a:r>
              <a:rPr lang="en-US" dirty="0"/>
              <a:t>Filter Size: 5x5</a:t>
            </a:r>
          </a:p>
        </p:txBody>
      </p:sp>
      <p:sp>
        <p:nvSpPr>
          <p:cNvPr id="14" name="TextBox 13">
            <a:extLst>
              <a:ext uri="{FF2B5EF4-FFF2-40B4-BE49-F238E27FC236}">
                <a16:creationId xmlns:a16="http://schemas.microsoft.com/office/drawing/2014/main" id="{E891B583-6288-4B20-8C9D-D117285A887E}"/>
              </a:ext>
            </a:extLst>
          </p:cNvPr>
          <p:cNvSpPr txBox="1"/>
          <p:nvPr/>
        </p:nvSpPr>
        <p:spPr>
          <a:xfrm>
            <a:off x="592901" y="5723319"/>
            <a:ext cx="1528303" cy="369332"/>
          </a:xfrm>
          <a:prstGeom prst="rect">
            <a:avLst/>
          </a:prstGeom>
          <a:noFill/>
        </p:spPr>
        <p:txBody>
          <a:bodyPr wrap="none" rtlCol="0">
            <a:spAutoFit/>
          </a:bodyPr>
          <a:lstStyle/>
          <a:p>
            <a:r>
              <a:rPr lang="en-US" dirty="0"/>
              <a:t>Filter Size: 7x7</a:t>
            </a:r>
          </a:p>
        </p:txBody>
      </p:sp>
      <p:pic>
        <p:nvPicPr>
          <p:cNvPr id="16" name="Picture 15">
            <a:extLst>
              <a:ext uri="{FF2B5EF4-FFF2-40B4-BE49-F238E27FC236}">
                <a16:creationId xmlns:a16="http://schemas.microsoft.com/office/drawing/2014/main" id="{ACD492C2-DEDD-4C5A-AECD-8D93C1703DB3}"/>
              </a:ext>
            </a:extLst>
          </p:cNvPr>
          <p:cNvPicPr>
            <a:picLocks noChangeAspect="1"/>
          </p:cNvPicPr>
          <p:nvPr/>
        </p:nvPicPr>
        <p:blipFill>
          <a:blip r:embed="rId2"/>
          <a:stretch>
            <a:fillRect/>
          </a:stretch>
        </p:blipFill>
        <p:spPr>
          <a:xfrm>
            <a:off x="273549" y="1459974"/>
            <a:ext cx="1526901" cy="1179878"/>
          </a:xfrm>
          <a:prstGeom prst="rect">
            <a:avLst/>
          </a:prstGeom>
        </p:spPr>
      </p:pic>
      <p:pic>
        <p:nvPicPr>
          <p:cNvPr id="18" name="Picture 17">
            <a:extLst>
              <a:ext uri="{FF2B5EF4-FFF2-40B4-BE49-F238E27FC236}">
                <a16:creationId xmlns:a16="http://schemas.microsoft.com/office/drawing/2014/main" id="{B037693D-201E-4067-B8CF-CD90CB58889C}"/>
              </a:ext>
            </a:extLst>
          </p:cNvPr>
          <p:cNvPicPr>
            <a:picLocks noChangeAspect="1"/>
          </p:cNvPicPr>
          <p:nvPr/>
        </p:nvPicPr>
        <p:blipFill>
          <a:blip r:embed="rId3"/>
          <a:stretch>
            <a:fillRect/>
          </a:stretch>
        </p:blipFill>
        <p:spPr>
          <a:xfrm>
            <a:off x="2121204" y="2828040"/>
            <a:ext cx="6899084" cy="3431291"/>
          </a:xfrm>
          <a:prstGeom prst="rect">
            <a:avLst/>
          </a:prstGeom>
        </p:spPr>
      </p:pic>
    </p:spTree>
    <p:extLst>
      <p:ext uri="{BB962C8B-B14F-4D97-AF65-F5344CB8AC3E}">
        <p14:creationId xmlns:p14="http://schemas.microsoft.com/office/powerpoint/2010/main" val="489800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2.0%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993429" y="265532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993430" y="391284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993431" y="5237851"/>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814579" y="6039572"/>
            <a:ext cx="7135287"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4" name="TextBox 13">
            <a:extLst>
              <a:ext uri="{FF2B5EF4-FFF2-40B4-BE49-F238E27FC236}">
                <a16:creationId xmlns:a16="http://schemas.microsoft.com/office/drawing/2014/main" id="{B053ED25-FC39-40B3-978E-747CD27996A7}"/>
              </a:ext>
            </a:extLst>
          </p:cNvPr>
          <p:cNvSpPr txBox="1"/>
          <p:nvPr/>
        </p:nvSpPr>
        <p:spPr>
          <a:xfrm>
            <a:off x="5832866" y="1847750"/>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7" idx="3"/>
            <a:endCxn id="5" idx="0"/>
          </p:cNvCxnSpPr>
          <p:nvPr/>
        </p:nvCxnSpPr>
        <p:spPr>
          <a:xfrm>
            <a:off x="1517716" y="1428659"/>
            <a:ext cx="4270581" cy="7886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0" y="2255024"/>
            <a:ext cx="1621341" cy="369332"/>
          </a:xfrm>
          <a:prstGeom prst="rect">
            <a:avLst/>
          </a:prstGeom>
          <a:noFill/>
        </p:spPr>
        <p:txBody>
          <a:bodyPr wrap="square" rtlCol="0">
            <a:spAutoFit/>
          </a:bodyPr>
          <a:lstStyle/>
          <a:p>
            <a:r>
              <a:rPr lang="en-US" dirty="0"/>
              <a:t>Before Filtering</a:t>
            </a:r>
          </a:p>
        </p:txBody>
      </p:sp>
      <p:pic>
        <p:nvPicPr>
          <p:cNvPr id="5" name="Picture 4">
            <a:extLst>
              <a:ext uri="{FF2B5EF4-FFF2-40B4-BE49-F238E27FC236}">
                <a16:creationId xmlns:a16="http://schemas.microsoft.com/office/drawing/2014/main" id="{6AC5CB58-1D85-45DB-B4E2-98FEEBF6DC37}"/>
              </a:ext>
            </a:extLst>
          </p:cNvPr>
          <p:cNvPicPr>
            <a:picLocks noChangeAspect="1"/>
          </p:cNvPicPr>
          <p:nvPr/>
        </p:nvPicPr>
        <p:blipFill>
          <a:blip r:embed="rId2"/>
          <a:stretch>
            <a:fillRect/>
          </a:stretch>
        </p:blipFill>
        <p:spPr>
          <a:xfrm>
            <a:off x="2432594" y="2217316"/>
            <a:ext cx="6711406" cy="3682810"/>
          </a:xfrm>
          <a:prstGeom prst="rect">
            <a:avLst/>
          </a:prstGeom>
        </p:spPr>
      </p:pic>
      <p:pic>
        <p:nvPicPr>
          <p:cNvPr id="7" name="Picture 6">
            <a:extLst>
              <a:ext uri="{FF2B5EF4-FFF2-40B4-BE49-F238E27FC236}">
                <a16:creationId xmlns:a16="http://schemas.microsoft.com/office/drawing/2014/main" id="{209D0919-F0AA-4F30-A58D-EE667B1A269C}"/>
              </a:ext>
            </a:extLst>
          </p:cNvPr>
          <p:cNvPicPr>
            <a:picLocks noChangeAspect="1"/>
          </p:cNvPicPr>
          <p:nvPr/>
        </p:nvPicPr>
        <p:blipFill>
          <a:blip r:embed="rId3"/>
          <a:stretch>
            <a:fillRect/>
          </a:stretch>
        </p:blipFill>
        <p:spPr>
          <a:xfrm>
            <a:off x="68733" y="531404"/>
            <a:ext cx="1448983" cy="1794509"/>
          </a:xfrm>
          <a:prstGeom prst="rect">
            <a:avLst/>
          </a:prstGeom>
        </p:spPr>
      </p:pic>
    </p:spTree>
    <p:extLst>
      <p:ext uri="{BB962C8B-B14F-4D97-AF65-F5344CB8AC3E}">
        <p14:creationId xmlns:p14="http://schemas.microsoft.com/office/powerpoint/2010/main" val="288040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F8AD5-452D-499B-B098-68FCC037D52C}"/>
              </a:ext>
            </a:extLst>
          </p:cNvPr>
          <p:cNvSpPr>
            <a:spLocks noGrp="1"/>
          </p:cNvSpPr>
          <p:nvPr>
            <p:ph type="title"/>
          </p:nvPr>
        </p:nvSpPr>
        <p:spPr/>
        <p:txBody>
          <a:bodyPr>
            <a:noAutofit/>
          </a:bodyPr>
          <a:lstStyle/>
          <a:p>
            <a:r>
              <a:rPr lang="en-US" sz="3200" dirty="0">
                <a:solidFill>
                  <a:srgbClr val="528BD5"/>
                </a:solidFill>
              </a:rPr>
              <a:t>Problem 1: Before and After – 2.0% Noise</a:t>
            </a:r>
          </a:p>
        </p:txBody>
      </p:sp>
      <p:sp>
        <p:nvSpPr>
          <p:cNvPr id="7" name="TextBox 6">
            <a:extLst>
              <a:ext uri="{FF2B5EF4-FFF2-40B4-BE49-F238E27FC236}">
                <a16:creationId xmlns:a16="http://schemas.microsoft.com/office/drawing/2014/main" id="{45D737CE-C439-4213-A35E-193E0F8F73ED}"/>
              </a:ext>
            </a:extLst>
          </p:cNvPr>
          <p:cNvSpPr txBox="1"/>
          <p:nvPr/>
        </p:nvSpPr>
        <p:spPr>
          <a:xfrm>
            <a:off x="179109" y="2585807"/>
            <a:ext cx="1621341" cy="369332"/>
          </a:xfrm>
          <a:prstGeom prst="rect">
            <a:avLst/>
          </a:prstGeom>
          <a:noFill/>
        </p:spPr>
        <p:txBody>
          <a:bodyPr wrap="none" rtlCol="0">
            <a:spAutoFit/>
          </a:bodyPr>
          <a:lstStyle/>
          <a:p>
            <a:r>
              <a:rPr lang="en-US" dirty="0"/>
              <a:t>Before Filtering</a:t>
            </a:r>
          </a:p>
        </p:txBody>
      </p:sp>
      <p:cxnSp>
        <p:nvCxnSpPr>
          <p:cNvPr id="9" name="Connector: Elbow 8">
            <a:extLst>
              <a:ext uri="{FF2B5EF4-FFF2-40B4-BE49-F238E27FC236}">
                <a16:creationId xmlns:a16="http://schemas.microsoft.com/office/drawing/2014/main" id="{2C78E5E4-9218-4E0E-9C18-A14587218C03}"/>
              </a:ext>
            </a:extLst>
          </p:cNvPr>
          <p:cNvCxnSpPr>
            <a:cxnSpLocks/>
            <a:stCxn id="2" idx="3"/>
            <a:endCxn id="6" idx="0"/>
          </p:cNvCxnSpPr>
          <p:nvPr/>
        </p:nvCxnSpPr>
        <p:spPr>
          <a:xfrm>
            <a:off x="1871065" y="1996856"/>
            <a:ext cx="3724872" cy="7180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03D79C-28BC-413E-BC4C-48D4861BD9AE}"/>
              </a:ext>
            </a:extLst>
          </p:cNvPr>
          <p:cNvSpPr txBox="1"/>
          <p:nvPr/>
        </p:nvSpPr>
        <p:spPr>
          <a:xfrm>
            <a:off x="5665511" y="2337417"/>
            <a:ext cx="1476494" cy="369332"/>
          </a:xfrm>
          <a:prstGeom prst="rect">
            <a:avLst/>
          </a:prstGeom>
          <a:noFill/>
        </p:spPr>
        <p:txBody>
          <a:bodyPr wrap="none" rtlCol="0">
            <a:spAutoFit/>
          </a:bodyPr>
          <a:lstStyle/>
          <a:p>
            <a:r>
              <a:rPr lang="en-US" dirty="0"/>
              <a:t>After Filtering</a:t>
            </a:r>
          </a:p>
        </p:txBody>
      </p:sp>
      <p:sp>
        <p:nvSpPr>
          <p:cNvPr id="11" name="TextBox 10">
            <a:extLst>
              <a:ext uri="{FF2B5EF4-FFF2-40B4-BE49-F238E27FC236}">
                <a16:creationId xmlns:a16="http://schemas.microsoft.com/office/drawing/2014/main" id="{3266B3B3-902F-40AE-8C77-35315C51A801}"/>
              </a:ext>
            </a:extLst>
          </p:cNvPr>
          <p:cNvSpPr txBox="1"/>
          <p:nvPr/>
        </p:nvSpPr>
        <p:spPr>
          <a:xfrm>
            <a:off x="1435306" y="6259332"/>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2" name="TextBox 11">
            <a:extLst>
              <a:ext uri="{FF2B5EF4-FFF2-40B4-BE49-F238E27FC236}">
                <a16:creationId xmlns:a16="http://schemas.microsoft.com/office/drawing/2014/main" id="{E3971C15-D667-46B4-BEE7-25029A879655}"/>
              </a:ext>
            </a:extLst>
          </p:cNvPr>
          <p:cNvSpPr txBox="1"/>
          <p:nvPr/>
        </p:nvSpPr>
        <p:spPr>
          <a:xfrm>
            <a:off x="592901" y="3092907"/>
            <a:ext cx="1528303" cy="369332"/>
          </a:xfrm>
          <a:prstGeom prst="rect">
            <a:avLst/>
          </a:prstGeom>
          <a:noFill/>
        </p:spPr>
        <p:txBody>
          <a:bodyPr wrap="none" rtlCol="0">
            <a:spAutoFit/>
          </a:bodyPr>
          <a:lstStyle/>
          <a:p>
            <a:r>
              <a:rPr lang="en-US" dirty="0"/>
              <a:t>Filter Size: 3x3</a:t>
            </a:r>
          </a:p>
        </p:txBody>
      </p:sp>
      <p:sp>
        <p:nvSpPr>
          <p:cNvPr id="13" name="TextBox 12">
            <a:extLst>
              <a:ext uri="{FF2B5EF4-FFF2-40B4-BE49-F238E27FC236}">
                <a16:creationId xmlns:a16="http://schemas.microsoft.com/office/drawing/2014/main" id="{384FA47B-7A0B-4C45-B6F8-F61805DA8607}"/>
              </a:ext>
            </a:extLst>
          </p:cNvPr>
          <p:cNvSpPr txBox="1"/>
          <p:nvPr/>
        </p:nvSpPr>
        <p:spPr>
          <a:xfrm>
            <a:off x="592901" y="4416143"/>
            <a:ext cx="1528303" cy="369332"/>
          </a:xfrm>
          <a:prstGeom prst="rect">
            <a:avLst/>
          </a:prstGeom>
          <a:noFill/>
        </p:spPr>
        <p:txBody>
          <a:bodyPr wrap="none" rtlCol="0">
            <a:spAutoFit/>
          </a:bodyPr>
          <a:lstStyle/>
          <a:p>
            <a:r>
              <a:rPr lang="en-US" dirty="0"/>
              <a:t>Filter Size: 5x5</a:t>
            </a:r>
          </a:p>
        </p:txBody>
      </p:sp>
      <p:sp>
        <p:nvSpPr>
          <p:cNvPr id="14" name="TextBox 13">
            <a:extLst>
              <a:ext uri="{FF2B5EF4-FFF2-40B4-BE49-F238E27FC236}">
                <a16:creationId xmlns:a16="http://schemas.microsoft.com/office/drawing/2014/main" id="{E891B583-6288-4B20-8C9D-D117285A887E}"/>
              </a:ext>
            </a:extLst>
          </p:cNvPr>
          <p:cNvSpPr txBox="1"/>
          <p:nvPr/>
        </p:nvSpPr>
        <p:spPr>
          <a:xfrm>
            <a:off x="592901" y="5723319"/>
            <a:ext cx="1528303" cy="369332"/>
          </a:xfrm>
          <a:prstGeom prst="rect">
            <a:avLst/>
          </a:prstGeom>
          <a:noFill/>
        </p:spPr>
        <p:txBody>
          <a:bodyPr wrap="none" rtlCol="0">
            <a:spAutoFit/>
          </a:bodyPr>
          <a:lstStyle/>
          <a:p>
            <a:r>
              <a:rPr lang="en-US" dirty="0"/>
              <a:t>Filter Size: 7x7</a:t>
            </a:r>
          </a:p>
        </p:txBody>
      </p:sp>
      <p:pic>
        <p:nvPicPr>
          <p:cNvPr id="2" name="Picture 1">
            <a:extLst>
              <a:ext uri="{FF2B5EF4-FFF2-40B4-BE49-F238E27FC236}">
                <a16:creationId xmlns:a16="http://schemas.microsoft.com/office/drawing/2014/main" id="{CBD4F83B-06A4-4C65-A294-3979D80E1905}"/>
              </a:ext>
            </a:extLst>
          </p:cNvPr>
          <p:cNvPicPr>
            <a:picLocks noChangeAspect="1"/>
          </p:cNvPicPr>
          <p:nvPr/>
        </p:nvPicPr>
        <p:blipFill>
          <a:blip r:embed="rId2"/>
          <a:stretch>
            <a:fillRect/>
          </a:stretch>
        </p:blipFill>
        <p:spPr>
          <a:xfrm>
            <a:off x="186423" y="1369726"/>
            <a:ext cx="1684642" cy="1254259"/>
          </a:xfrm>
          <a:prstGeom prst="rect">
            <a:avLst/>
          </a:prstGeom>
        </p:spPr>
      </p:pic>
      <p:pic>
        <p:nvPicPr>
          <p:cNvPr id="6" name="Picture 5">
            <a:extLst>
              <a:ext uri="{FF2B5EF4-FFF2-40B4-BE49-F238E27FC236}">
                <a16:creationId xmlns:a16="http://schemas.microsoft.com/office/drawing/2014/main" id="{4CC6E335-E08E-48CC-9AF7-A17BB04700C2}"/>
              </a:ext>
            </a:extLst>
          </p:cNvPr>
          <p:cNvPicPr>
            <a:picLocks noChangeAspect="1"/>
          </p:cNvPicPr>
          <p:nvPr/>
        </p:nvPicPr>
        <p:blipFill>
          <a:blip r:embed="rId3"/>
          <a:stretch>
            <a:fillRect/>
          </a:stretch>
        </p:blipFill>
        <p:spPr>
          <a:xfrm>
            <a:off x="2121204" y="2714921"/>
            <a:ext cx="6949466" cy="3495348"/>
          </a:xfrm>
          <a:prstGeom prst="rect">
            <a:avLst/>
          </a:prstGeom>
        </p:spPr>
      </p:pic>
    </p:spTree>
    <p:extLst>
      <p:ext uri="{BB962C8B-B14F-4D97-AF65-F5344CB8AC3E}">
        <p14:creationId xmlns:p14="http://schemas.microsoft.com/office/powerpoint/2010/main" val="3137036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4.0%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993429" y="265532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993430" y="391284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993431" y="5237851"/>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814579" y="6039572"/>
            <a:ext cx="7135287"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4" name="TextBox 13">
            <a:extLst>
              <a:ext uri="{FF2B5EF4-FFF2-40B4-BE49-F238E27FC236}">
                <a16:creationId xmlns:a16="http://schemas.microsoft.com/office/drawing/2014/main" id="{B053ED25-FC39-40B3-978E-747CD27996A7}"/>
              </a:ext>
            </a:extLst>
          </p:cNvPr>
          <p:cNvSpPr txBox="1"/>
          <p:nvPr/>
        </p:nvSpPr>
        <p:spPr>
          <a:xfrm>
            <a:off x="5832866" y="1847750"/>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4" idx="3"/>
            <a:endCxn id="3" idx="0"/>
          </p:cNvCxnSpPr>
          <p:nvPr/>
        </p:nvCxnSpPr>
        <p:spPr>
          <a:xfrm>
            <a:off x="1473146" y="1498264"/>
            <a:ext cx="4316273" cy="7567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0" y="2255024"/>
            <a:ext cx="1621341" cy="369332"/>
          </a:xfrm>
          <a:prstGeom prst="rect">
            <a:avLst/>
          </a:prstGeom>
          <a:noFill/>
        </p:spPr>
        <p:txBody>
          <a:bodyPr wrap="square" rtlCol="0">
            <a:spAutoFit/>
          </a:bodyPr>
          <a:lstStyle/>
          <a:p>
            <a:r>
              <a:rPr lang="en-US" dirty="0"/>
              <a:t>Before Filtering</a:t>
            </a:r>
          </a:p>
        </p:txBody>
      </p:sp>
      <p:pic>
        <p:nvPicPr>
          <p:cNvPr id="3" name="Picture 2">
            <a:extLst>
              <a:ext uri="{FF2B5EF4-FFF2-40B4-BE49-F238E27FC236}">
                <a16:creationId xmlns:a16="http://schemas.microsoft.com/office/drawing/2014/main" id="{4033FEB4-C1F1-40C4-B37A-2A860C35FFFE}"/>
              </a:ext>
            </a:extLst>
          </p:cNvPr>
          <p:cNvPicPr>
            <a:picLocks noChangeAspect="1"/>
          </p:cNvPicPr>
          <p:nvPr/>
        </p:nvPicPr>
        <p:blipFill>
          <a:blip r:embed="rId2"/>
          <a:stretch>
            <a:fillRect/>
          </a:stretch>
        </p:blipFill>
        <p:spPr>
          <a:xfrm>
            <a:off x="2434838" y="2255024"/>
            <a:ext cx="6709162" cy="3685444"/>
          </a:xfrm>
          <a:prstGeom prst="rect">
            <a:avLst/>
          </a:prstGeom>
        </p:spPr>
      </p:pic>
      <p:pic>
        <p:nvPicPr>
          <p:cNvPr id="4" name="Picture 3">
            <a:extLst>
              <a:ext uri="{FF2B5EF4-FFF2-40B4-BE49-F238E27FC236}">
                <a16:creationId xmlns:a16="http://schemas.microsoft.com/office/drawing/2014/main" id="{916EEA55-CC07-4D05-89D5-2A22A51F2A93}"/>
              </a:ext>
            </a:extLst>
          </p:cNvPr>
          <p:cNvPicPr>
            <a:picLocks noChangeAspect="1"/>
          </p:cNvPicPr>
          <p:nvPr/>
        </p:nvPicPr>
        <p:blipFill>
          <a:blip r:embed="rId3"/>
          <a:stretch>
            <a:fillRect/>
          </a:stretch>
        </p:blipFill>
        <p:spPr>
          <a:xfrm>
            <a:off x="-1" y="648785"/>
            <a:ext cx="1473147" cy="1698958"/>
          </a:xfrm>
          <a:prstGeom prst="rect">
            <a:avLst/>
          </a:prstGeom>
        </p:spPr>
      </p:pic>
    </p:spTree>
    <p:extLst>
      <p:ext uri="{BB962C8B-B14F-4D97-AF65-F5344CB8AC3E}">
        <p14:creationId xmlns:p14="http://schemas.microsoft.com/office/powerpoint/2010/main" val="311474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F8AD5-452D-499B-B098-68FCC037D52C}"/>
              </a:ext>
            </a:extLst>
          </p:cNvPr>
          <p:cNvSpPr>
            <a:spLocks noGrp="1"/>
          </p:cNvSpPr>
          <p:nvPr>
            <p:ph type="title"/>
          </p:nvPr>
        </p:nvSpPr>
        <p:spPr/>
        <p:txBody>
          <a:bodyPr>
            <a:noAutofit/>
          </a:bodyPr>
          <a:lstStyle/>
          <a:p>
            <a:r>
              <a:rPr lang="en-US" sz="3200" dirty="0">
                <a:solidFill>
                  <a:srgbClr val="528BD5"/>
                </a:solidFill>
              </a:rPr>
              <a:t>Problem 1: Before and After – 4.0% Noise</a:t>
            </a:r>
          </a:p>
        </p:txBody>
      </p:sp>
      <p:sp>
        <p:nvSpPr>
          <p:cNvPr id="7" name="TextBox 6">
            <a:extLst>
              <a:ext uri="{FF2B5EF4-FFF2-40B4-BE49-F238E27FC236}">
                <a16:creationId xmlns:a16="http://schemas.microsoft.com/office/drawing/2014/main" id="{45D737CE-C439-4213-A35E-193E0F8F73ED}"/>
              </a:ext>
            </a:extLst>
          </p:cNvPr>
          <p:cNvSpPr txBox="1"/>
          <p:nvPr/>
        </p:nvSpPr>
        <p:spPr>
          <a:xfrm>
            <a:off x="179109" y="2585807"/>
            <a:ext cx="1621341" cy="369332"/>
          </a:xfrm>
          <a:prstGeom prst="rect">
            <a:avLst/>
          </a:prstGeom>
          <a:noFill/>
        </p:spPr>
        <p:txBody>
          <a:bodyPr wrap="none" rtlCol="0">
            <a:spAutoFit/>
          </a:bodyPr>
          <a:lstStyle/>
          <a:p>
            <a:r>
              <a:rPr lang="en-US" dirty="0"/>
              <a:t>Before Filtering</a:t>
            </a:r>
          </a:p>
        </p:txBody>
      </p:sp>
      <p:cxnSp>
        <p:nvCxnSpPr>
          <p:cNvPr id="9" name="Connector: Elbow 8">
            <a:extLst>
              <a:ext uri="{FF2B5EF4-FFF2-40B4-BE49-F238E27FC236}">
                <a16:creationId xmlns:a16="http://schemas.microsoft.com/office/drawing/2014/main" id="{2C78E5E4-9218-4E0E-9C18-A14587218C03}"/>
              </a:ext>
            </a:extLst>
          </p:cNvPr>
          <p:cNvCxnSpPr>
            <a:cxnSpLocks/>
            <a:stCxn id="5" idx="3"/>
            <a:endCxn id="8" idx="0"/>
          </p:cNvCxnSpPr>
          <p:nvPr/>
        </p:nvCxnSpPr>
        <p:spPr>
          <a:xfrm>
            <a:off x="1871065" y="1987468"/>
            <a:ext cx="3703823" cy="72745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03D79C-28BC-413E-BC4C-48D4861BD9AE}"/>
              </a:ext>
            </a:extLst>
          </p:cNvPr>
          <p:cNvSpPr txBox="1"/>
          <p:nvPr/>
        </p:nvSpPr>
        <p:spPr>
          <a:xfrm>
            <a:off x="5665511" y="2337417"/>
            <a:ext cx="1476494" cy="369332"/>
          </a:xfrm>
          <a:prstGeom prst="rect">
            <a:avLst/>
          </a:prstGeom>
          <a:noFill/>
        </p:spPr>
        <p:txBody>
          <a:bodyPr wrap="none" rtlCol="0">
            <a:spAutoFit/>
          </a:bodyPr>
          <a:lstStyle/>
          <a:p>
            <a:r>
              <a:rPr lang="en-US" dirty="0"/>
              <a:t>After Filtering</a:t>
            </a:r>
          </a:p>
        </p:txBody>
      </p:sp>
      <p:sp>
        <p:nvSpPr>
          <p:cNvPr id="11" name="TextBox 10">
            <a:extLst>
              <a:ext uri="{FF2B5EF4-FFF2-40B4-BE49-F238E27FC236}">
                <a16:creationId xmlns:a16="http://schemas.microsoft.com/office/drawing/2014/main" id="{3266B3B3-902F-40AE-8C77-35315C51A801}"/>
              </a:ext>
            </a:extLst>
          </p:cNvPr>
          <p:cNvSpPr txBox="1"/>
          <p:nvPr/>
        </p:nvSpPr>
        <p:spPr>
          <a:xfrm>
            <a:off x="1435306" y="6259332"/>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2" name="TextBox 11">
            <a:extLst>
              <a:ext uri="{FF2B5EF4-FFF2-40B4-BE49-F238E27FC236}">
                <a16:creationId xmlns:a16="http://schemas.microsoft.com/office/drawing/2014/main" id="{E3971C15-D667-46B4-BEE7-25029A879655}"/>
              </a:ext>
            </a:extLst>
          </p:cNvPr>
          <p:cNvSpPr txBox="1"/>
          <p:nvPr/>
        </p:nvSpPr>
        <p:spPr>
          <a:xfrm>
            <a:off x="592901" y="3092907"/>
            <a:ext cx="1528303" cy="369332"/>
          </a:xfrm>
          <a:prstGeom prst="rect">
            <a:avLst/>
          </a:prstGeom>
          <a:noFill/>
        </p:spPr>
        <p:txBody>
          <a:bodyPr wrap="none" rtlCol="0">
            <a:spAutoFit/>
          </a:bodyPr>
          <a:lstStyle/>
          <a:p>
            <a:r>
              <a:rPr lang="en-US" dirty="0"/>
              <a:t>Filter Size: 3x3</a:t>
            </a:r>
          </a:p>
        </p:txBody>
      </p:sp>
      <p:sp>
        <p:nvSpPr>
          <p:cNvPr id="13" name="TextBox 12">
            <a:extLst>
              <a:ext uri="{FF2B5EF4-FFF2-40B4-BE49-F238E27FC236}">
                <a16:creationId xmlns:a16="http://schemas.microsoft.com/office/drawing/2014/main" id="{384FA47B-7A0B-4C45-B6F8-F61805DA8607}"/>
              </a:ext>
            </a:extLst>
          </p:cNvPr>
          <p:cNvSpPr txBox="1"/>
          <p:nvPr/>
        </p:nvSpPr>
        <p:spPr>
          <a:xfrm>
            <a:off x="592901" y="4416143"/>
            <a:ext cx="1528303" cy="369332"/>
          </a:xfrm>
          <a:prstGeom prst="rect">
            <a:avLst/>
          </a:prstGeom>
          <a:noFill/>
        </p:spPr>
        <p:txBody>
          <a:bodyPr wrap="none" rtlCol="0">
            <a:spAutoFit/>
          </a:bodyPr>
          <a:lstStyle/>
          <a:p>
            <a:r>
              <a:rPr lang="en-US" dirty="0"/>
              <a:t>Filter Size: 5x5</a:t>
            </a:r>
          </a:p>
        </p:txBody>
      </p:sp>
      <p:sp>
        <p:nvSpPr>
          <p:cNvPr id="14" name="TextBox 13">
            <a:extLst>
              <a:ext uri="{FF2B5EF4-FFF2-40B4-BE49-F238E27FC236}">
                <a16:creationId xmlns:a16="http://schemas.microsoft.com/office/drawing/2014/main" id="{E891B583-6288-4B20-8C9D-D117285A887E}"/>
              </a:ext>
            </a:extLst>
          </p:cNvPr>
          <p:cNvSpPr txBox="1"/>
          <p:nvPr/>
        </p:nvSpPr>
        <p:spPr>
          <a:xfrm>
            <a:off x="592901" y="5723319"/>
            <a:ext cx="1528303" cy="369332"/>
          </a:xfrm>
          <a:prstGeom prst="rect">
            <a:avLst/>
          </a:prstGeom>
          <a:noFill/>
        </p:spPr>
        <p:txBody>
          <a:bodyPr wrap="none" rtlCol="0">
            <a:spAutoFit/>
          </a:bodyPr>
          <a:lstStyle/>
          <a:p>
            <a:r>
              <a:rPr lang="en-US" dirty="0"/>
              <a:t>Filter Size: 7x7</a:t>
            </a:r>
          </a:p>
        </p:txBody>
      </p:sp>
      <p:pic>
        <p:nvPicPr>
          <p:cNvPr id="5" name="Picture 4">
            <a:extLst>
              <a:ext uri="{FF2B5EF4-FFF2-40B4-BE49-F238E27FC236}">
                <a16:creationId xmlns:a16="http://schemas.microsoft.com/office/drawing/2014/main" id="{38868F65-EC45-4526-A88D-B3F16F01F7CA}"/>
              </a:ext>
            </a:extLst>
          </p:cNvPr>
          <p:cNvPicPr>
            <a:picLocks noChangeAspect="1"/>
          </p:cNvPicPr>
          <p:nvPr/>
        </p:nvPicPr>
        <p:blipFill>
          <a:blip r:embed="rId2"/>
          <a:stretch>
            <a:fillRect/>
          </a:stretch>
        </p:blipFill>
        <p:spPr>
          <a:xfrm>
            <a:off x="249724" y="1351404"/>
            <a:ext cx="1621341" cy="1272128"/>
          </a:xfrm>
          <a:prstGeom prst="rect">
            <a:avLst/>
          </a:prstGeom>
        </p:spPr>
      </p:pic>
      <p:pic>
        <p:nvPicPr>
          <p:cNvPr id="8" name="Picture 7">
            <a:extLst>
              <a:ext uri="{FF2B5EF4-FFF2-40B4-BE49-F238E27FC236}">
                <a16:creationId xmlns:a16="http://schemas.microsoft.com/office/drawing/2014/main" id="{9384D2D2-4D9A-4C3E-ADD6-B9769D1DABF4}"/>
              </a:ext>
            </a:extLst>
          </p:cNvPr>
          <p:cNvPicPr>
            <a:picLocks noChangeAspect="1"/>
          </p:cNvPicPr>
          <p:nvPr/>
        </p:nvPicPr>
        <p:blipFill>
          <a:blip r:embed="rId3"/>
          <a:stretch>
            <a:fillRect/>
          </a:stretch>
        </p:blipFill>
        <p:spPr>
          <a:xfrm>
            <a:off x="2049130" y="2714920"/>
            <a:ext cx="7051515" cy="3544412"/>
          </a:xfrm>
          <a:prstGeom prst="rect">
            <a:avLst/>
          </a:prstGeom>
        </p:spPr>
      </p:pic>
    </p:spTree>
    <p:extLst>
      <p:ext uri="{BB962C8B-B14F-4D97-AF65-F5344CB8AC3E}">
        <p14:creationId xmlns:p14="http://schemas.microsoft.com/office/powerpoint/2010/main" val="423190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Filter Noisy Images</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734031"/>
          </a:xfrm>
        </p:spPr>
        <p:txBody>
          <a:bodyPr anchor="ctr">
            <a:normAutofit/>
          </a:bodyPr>
          <a:lstStyle/>
          <a:p>
            <a:pPr marL="0" indent="0" algn="ctr">
              <a:buNone/>
            </a:pPr>
            <a:r>
              <a:rPr lang="en-US" sz="4000" dirty="0"/>
              <a:t>Original Images</a:t>
            </a:r>
          </a:p>
        </p:txBody>
      </p:sp>
      <p:pic>
        <p:nvPicPr>
          <p:cNvPr id="5" name="Picture 4" descr="A close up of a flag&#10;&#10;Description automatically generated">
            <a:extLst>
              <a:ext uri="{FF2B5EF4-FFF2-40B4-BE49-F238E27FC236}">
                <a16:creationId xmlns:a16="http://schemas.microsoft.com/office/drawing/2014/main" id="{937E785C-9CAD-4B7B-8D9A-23A596F50FEC}"/>
              </a:ext>
            </a:extLst>
          </p:cNvPr>
          <p:cNvPicPr>
            <a:picLocks noChangeAspect="1"/>
          </p:cNvPicPr>
          <p:nvPr/>
        </p:nvPicPr>
        <p:blipFill>
          <a:blip r:embed="rId2"/>
          <a:stretch>
            <a:fillRect/>
          </a:stretch>
        </p:blipFill>
        <p:spPr>
          <a:xfrm>
            <a:off x="721151" y="1633521"/>
            <a:ext cx="2971800" cy="3289300"/>
          </a:xfrm>
          <a:prstGeom prst="rect">
            <a:avLst/>
          </a:prstGeom>
        </p:spPr>
      </p:pic>
      <p:pic>
        <p:nvPicPr>
          <p:cNvPr id="7" name="Picture 6" descr="A picture containing sky, water, outdoor, bridge&#10;&#10;Description automatically generated">
            <a:extLst>
              <a:ext uri="{FF2B5EF4-FFF2-40B4-BE49-F238E27FC236}">
                <a16:creationId xmlns:a16="http://schemas.microsoft.com/office/drawing/2014/main" id="{3D5A29E1-F622-402E-926A-FDD0250385AF}"/>
              </a:ext>
            </a:extLst>
          </p:cNvPr>
          <p:cNvPicPr>
            <a:picLocks noChangeAspect="1"/>
          </p:cNvPicPr>
          <p:nvPr/>
        </p:nvPicPr>
        <p:blipFill>
          <a:blip r:embed="rId3"/>
          <a:stretch>
            <a:fillRect/>
          </a:stretch>
        </p:blipFill>
        <p:spPr>
          <a:xfrm>
            <a:off x="4572000" y="1633520"/>
            <a:ext cx="3666314" cy="2212615"/>
          </a:xfrm>
          <a:prstGeom prst="rect">
            <a:avLst/>
          </a:prstGeom>
        </p:spPr>
      </p:pic>
      <p:sp>
        <p:nvSpPr>
          <p:cNvPr id="9" name="TextBox 8">
            <a:extLst>
              <a:ext uri="{FF2B5EF4-FFF2-40B4-BE49-F238E27FC236}">
                <a16:creationId xmlns:a16="http://schemas.microsoft.com/office/drawing/2014/main" id="{770E1E80-CD76-4E18-BBC4-7B64CE28BE9B}"/>
              </a:ext>
            </a:extLst>
          </p:cNvPr>
          <p:cNvSpPr txBox="1"/>
          <p:nvPr/>
        </p:nvSpPr>
        <p:spPr>
          <a:xfrm>
            <a:off x="1376313" y="5107642"/>
            <a:ext cx="1510029" cy="369332"/>
          </a:xfrm>
          <a:prstGeom prst="rect">
            <a:avLst/>
          </a:prstGeom>
          <a:noFill/>
        </p:spPr>
        <p:txBody>
          <a:bodyPr wrap="none" rtlCol="0">
            <a:spAutoFit/>
          </a:bodyPr>
          <a:lstStyle/>
          <a:p>
            <a:r>
              <a:rPr lang="en-US" dirty="0"/>
              <a:t>American Flag</a:t>
            </a:r>
          </a:p>
        </p:txBody>
      </p:sp>
      <p:sp>
        <p:nvSpPr>
          <p:cNvPr id="10" name="TextBox 9">
            <a:extLst>
              <a:ext uri="{FF2B5EF4-FFF2-40B4-BE49-F238E27FC236}">
                <a16:creationId xmlns:a16="http://schemas.microsoft.com/office/drawing/2014/main" id="{3BE593F7-3DE2-42D0-B224-1C682EF54B07}"/>
              </a:ext>
            </a:extLst>
          </p:cNvPr>
          <p:cNvSpPr txBox="1"/>
          <p:nvPr/>
        </p:nvSpPr>
        <p:spPr>
          <a:xfrm>
            <a:off x="5396771" y="3953660"/>
            <a:ext cx="2016771" cy="369332"/>
          </a:xfrm>
          <a:prstGeom prst="rect">
            <a:avLst/>
          </a:prstGeom>
          <a:noFill/>
        </p:spPr>
        <p:txBody>
          <a:bodyPr wrap="none" rtlCol="0">
            <a:spAutoFit/>
          </a:bodyPr>
          <a:lstStyle/>
          <a:p>
            <a:r>
              <a:rPr lang="en-US" dirty="0"/>
              <a:t>Golden Gate Bridge</a:t>
            </a:r>
          </a:p>
        </p:txBody>
      </p:sp>
    </p:spTree>
    <p:extLst>
      <p:ext uri="{BB962C8B-B14F-4D97-AF65-F5344CB8AC3E}">
        <p14:creationId xmlns:p14="http://schemas.microsoft.com/office/powerpoint/2010/main" val="35448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8.0%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993429" y="265532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993430" y="391284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993431" y="5237851"/>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814579" y="6039572"/>
            <a:ext cx="7135287"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4" name="TextBox 13">
            <a:extLst>
              <a:ext uri="{FF2B5EF4-FFF2-40B4-BE49-F238E27FC236}">
                <a16:creationId xmlns:a16="http://schemas.microsoft.com/office/drawing/2014/main" id="{B053ED25-FC39-40B3-978E-747CD27996A7}"/>
              </a:ext>
            </a:extLst>
          </p:cNvPr>
          <p:cNvSpPr txBox="1"/>
          <p:nvPr/>
        </p:nvSpPr>
        <p:spPr>
          <a:xfrm>
            <a:off x="5832866" y="1847750"/>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5" idx="3"/>
            <a:endCxn id="7" idx="0"/>
          </p:cNvCxnSpPr>
          <p:nvPr/>
        </p:nvCxnSpPr>
        <p:spPr>
          <a:xfrm>
            <a:off x="1429699" y="1514265"/>
            <a:ext cx="4368664" cy="74075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0" y="2255024"/>
            <a:ext cx="1621341" cy="369332"/>
          </a:xfrm>
          <a:prstGeom prst="rect">
            <a:avLst/>
          </a:prstGeom>
          <a:noFill/>
        </p:spPr>
        <p:txBody>
          <a:bodyPr wrap="square" rtlCol="0">
            <a:spAutoFit/>
          </a:bodyPr>
          <a:lstStyle/>
          <a:p>
            <a:r>
              <a:rPr lang="en-US" dirty="0"/>
              <a:t>Before Filtering</a:t>
            </a:r>
          </a:p>
        </p:txBody>
      </p:sp>
      <p:pic>
        <p:nvPicPr>
          <p:cNvPr id="5" name="Picture 4">
            <a:extLst>
              <a:ext uri="{FF2B5EF4-FFF2-40B4-BE49-F238E27FC236}">
                <a16:creationId xmlns:a16="http://schemas.microsoft.com/office/drawing/2014/main" id="{50999B78-B822-4AEE-B3E2-B01D7085EFAF}"/>
              </a:ext>
            </a:extLst>
          </p:cNvPr>
          <p:cNvPicPr>
            <a:picLocks noChangeAspect="1"/>
          </p:cNvPicPr>
          <p:nvPr/>
        </p:nvPicPr>
        <p:blipFill>
          <a:blip r:embed="rId2"/>
          <a:stretch>
            <a:fillRect/>
          </a:stretch>
        </p:blipFill>
        <p:spPr>
          <a:xfrm>
            <a:off x="0" y="662753"/>
            <a:ext cx="1429699" cy="1703023"/>
          </a:xfrm>
          <a:prstGeom prst="rect">
            <a:avLst/>
          </a:prstGeom>
        </p:spPr>
      </p:pic>
      <p:pic>
        <p:nvPicPr>
          <p:cNvPr id="7" name="Picture 6">
            <a:extLst>
              <a:ext uri="{FF2B5EF4-FFF2-40B4-BE49-F238E27FC236}">
                <a16:creationId xmlns:a16="http://schemas.microsoft.com/office/drawing/2014/main" id="{6544A37E-5B67-4C2C-8B9E-0A0CC0D39EE3}"/>
              </a:ext>
            </a:extLst>
          </p:cNvPr>
          <p:cNvPicPr>
            <a:picLocks noChangeAspect="1"/>
          </p:cNvPicPr>
          <p:nvPr/>
        </p:nvPicPr>
        <p:blipFill>
          <a:blip r:embed="rId3"/>
          <a:stretch>
            <a:fillRect/>
          </a:stretch>
        </p:blipFill>
        <p:spPr>
          <a:xfrm>
            <a:off x="2452726" y="2255024"/>
            <a:ext cx="6691274" cy="3706644"/>
          </a:xfrm>
          <a:prstGeom prst="rect">
            <a:avLst/>
          </a:prstGeom>
        </p:spPr>
      </p:pic>
    </p:spTree>
    <p:extLst>
      <p:ext uri="{BB962C8B-B14F-4D97-AF65-F5344CB8AC3E}">
        <p14:creationId xmlns:p14="http://schemas.microsoft.com/office/powerpoint/2010/main" val="199744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F8AD5-452D-499B-B098-68FCC037D52C}"/>
              </a:ext>
            </a:extLst>
          </p:cNvPr>
          <p:cNvSpPr>
            <a:spLocks noGrp="1"/>
          </p:cNvSpPr>
          <p:nvPr>
            <p:ph type="title"/>
          </p:nvPr>
        </p:nvSpPr>
        <p:spPr/>
        <p:txBody>
          <a:bodyPr>
            <a:noAutofit/>
          </a:bodyPr>
          <a:lstStyle/>
          <a:p>
            <a:r>
              <a:rPr lang="en-US" sz="3200" dirty="0">
                <a:solidFill>
                  <a:srgbClr val="528BD5"/>
                </a:solidFill>
              </a:rPr>
              <a:t>Problem 1: Before and After – 8.0% Noise</a:t>
            </a:r>
          </a:p>
        </p:txBody>
      </p:sp>
      <p:sp>
        <p:nvSpPr>
          <p:cNvPr id="7" name="TextBox 6">
            <a:extLst>
              <a:ext uri="{FF2B5EF4-FFF2-40B4-BE49-F238E27FC236}">
                <a16:creationId xmlns:a16="http://schemas.microsoft.com/office/drawing/2014/main" id="{45D737CE-C439-4213-A35E-193E0F8F73ED}"/>
              </a:ext>
            </a:extLst>
          </p:cNvPr>
          <p:cNvSpPr txBox="1"/>
          <p:nvPr/>
        </p:nvSpPr>
        <p:spPr>
          <a:xfrm>
            <a:off x="179109" y="2585807"/>
            <a:ext cx="1621341" cy="369332"/>
          </a:xfrm>
          <a:prstGeom prst="rect">
            <a:avLst/>
          </a:prstGeom>
          <a:noFill/>
        </p:spPr>
        <p:txBody>
          <a:bodyPr wrap="none" rtlCol="0">
            <a:spAutoFit/>
          </a:bodyPr>
          <a:lstStyle/>
          <a:p>
            <a:r>
              <a:rPr lang="en-US" dirty="0"/>
              <a:t>Before Filtering</a:t>
            </a:r>
          </a:p>
        </p:txBody>
      </p:sp>
      <p:cxnSp>
        <p:nvCxnSpPr>
          <p:cNvPr id="9" name="Connector: Elbow 8">
            <a:extLst>
              <a:ext uri="{FF2B5EF4-FFF2-40B4-BE49-F238E27FC236}">
                <a16:creationId xmlns:a16="http://schemas.microsoft.com/office/drawing/2014/main" id="{2C78E5E4-9218-4E0E-9C18-A14587218C03}"/>
              </a:ext>
            </a:extLst>
          </p:cNvPr>
          <p:cNvCxnSpPr>
            <a:cxnSpLocks/>
          </p:cNvCxnSpPr>
          <p:nvPr/>
        </p:nvCxnSpPr>
        <p:spPr>
          <a:xfrm>
            <a:off x="2121204" y="1987468"/>
            <a:ext cx="3426557" cy="87011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03D79C-28BC-413E-BC4C-48D4861BD9AE}"/>
              </a:ext>
            </a:extLst>
          </p:cNvPr>
          <p:cNvSpPr txBox="1"/>
          <p:nvPr/>
        </p:nvSpPr>
        <p:spPr>
          <a:xfrm>
            <a:off x="5618376" y="2488249"/>
            <a:ext cx="1476494" cy="369332"/>
          </a:xfrm>
          <a:prstGeom prst="rect">
            <a:avLst/>
          </a:prstGeom>
          <a:noFill/>
        </p:spPr>
        <p:txBody>
          <a:bodyPr wrap="none" rtlCol="0">
            <a:spAutoFit/>
          </a:bodyPr>
          <a:lstStyle/>
          <a:p>
            <a:r>
              <a:rPr lang="en-US" dirty="0"/>
              <a:t>After Filtering</a:t>
            </a:r>
          </a:p>
        </p:txBody>
      </p:sp>
      <p:sp>
        <p:nvSpPr>
          <p:cNvPr id="11" name="TextBox 10">
            <a:extLst>
              <a:ext uri="{FF2B5EF4-FFF2-40B4-BE49-F238E27FC236}">
                <a16:creationId xmlns:a16="http://schemas.microsoft.com/office/drawing/2014/main" id="{3266B3B3-902F-40AE-8C77-35315C51A801}"/>
              </a:ext>
            </a:extLst>
          </p:cNvPr>
          <p:cNvSpPr txBox="1"/>
          <p:nvPr/>
        </p:nvSpPr>
        <p:spPr>
          <a:xfrm>
            <a:off x="1435306" y="6259332"/>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2" name="TextBox 11">
            <a:extLst>
              <a:ext uri="{FF2B5EF4-FFF2-40B4-BE49-F238E27FC236}">
                <a16:creationId xmlns:a16="http://schemas.microsoft.com/office/drawing/2014/main" id="{E3971C15-D667-46B4-BEE7-25029A879655}"/>
              </a:ext>
            </a:extLst>
          </p:cNvPr>
          <p:cNvSpPr txBox="1"/>
          <p:nvPr/>
        </p:nvSpPr>
        <p:spPr>
          <a:xfrm>
            <a:off x="592901" y="3092907"/>
            <a:ext cx="1528303" cy="369332"/>
          </a:xfrm>
          <a:prstGeom prst="rect">
            <a:avLst/>
          </a:prstGeom>
          <a:noFill/>
        </p:spPr>
        <p:txBody>
          <a:bodyPr wrap="none" rtlCol="0">
            <a:spAutoFit/>
          </a:bodyPr>
          <a:lstStyle/>
          <a:p>
            <a:r>
              <a:rPr lang="en-US" dirty="0"/>
              <a:t>Filter Size: 3x3</a:t>
            </a:r>
          </a:p>
        </p:txBody>
      </p:sp>
      <p:sp>
        <p:nvSpPr>
          <p:cNvPr id="13" name="TextBox 12">
            <a:extLst>
              <a:ext uri="{FF2B5EF4-FFF2-40B4-BE49-F238E27FC236}">
                <a16:creationId xmlns:a16="http://schemas.microsoft.com/office/drawing/2014/main" id="{384FA47B-7A0B-4C45-B6F8-F61805DA8607}"/>
              </a:ext>
            </a:extLst>
          </p:cNvPr>
          <p:cNvSpPr txBox="1"/>
          <p:nvPr/>
        </p:nvSpPr>
        <p:spPr>
          <a:xfrm>
            <a:off x="592901" y="4416143"/>
            <a:ext cx="1528303" cy="369332"/>
          </a:xfrm>
          <a:prstGeom prst="rect">
            <a:avLst/>
          </a:prstGeom>
          <a:noFill/>
        </p:spPr>
        <p:txBody>
          <a:bodyPr wrap="none" rtlCol="0">
            <a:spAutoFit/>
          </a:bodyPr>
          <a:lstStyle/>
          <a:p>
            <a:r>
              <a:rPr lang="en-US" dirty="0"/>
              <a:t>Filter Size: 5x5</a:t>
            </a:r>
          </a:p>
        </p:txBody>
      </p:sp>
      <p:sp>
        <p:nvSpPr>
          <p:cNvPr id="14" name="TextBox 13">
            <a:extLst>
              <a:ext uri="{FF2B5EF4-FFF2-40B4-BE49-F238E27FC236}">
                <a16:creationId xmlns:a16="http://schemas.microsoft.com/office/drawing/2014/main" id="{E891B583-6288-4B20-8C9D-D117285A887E}"/>
              </a:ext>
            </a:extLst>
          </p:cNvPr>
          <p:cNvSpPr txBox="1"/>
          <p:nvPr/>
        </p:nvSpPr>
        <p:spPr>
          <a:xfrm>
            <a:off x="592901" y="5723319"/>
            <a:ext cx="1528303" cy="369332"/>
          </a:xfrm>
          <a:prstGeom prst="rect">
            <a:avLst/>
          </a:prstGeom>
          <a:noFill/>
        </p:spPr>
        <p:txBody>
          <a:bodyPr wrap="none" rtlCol="0">
            <a:spAutoFit/>
          </a:bodyPr>
          <a:lstStyle/>
          <a:p>
            <a:r>
              <a:rPr lang="en-US" dirty="0"/>
              <a:t>Filter Size: 7x7</a:t>
            </a:r>
          </a:p>
        </p:txBody>
      </p:sp>
      <p:pic>
        <p:nvPicPr>
          <p:cNvPr id="2" name="Picture 1">
            <a:extLst>
              <a:ext uri="{FF2B5EF4-FFF2-40B4-BE49-F238E27FC236}">
                <a16:creationId xmlns:a16="http://schemas.microsoft.com/office/drawing/2014/main" id="{6A932FEA-8F37-465F-93E1-16173D7AAD4B}"/>
              </a:ext>
            </a:extLst>
          </p:cNvPr>
          <p:cNvPicPr>
            <a:picLocks noChangeAspect="1"/>
          </p:cNvPicPr>
          <p:nvPr/>
        </p:nvPicPr>
        <p:blipFill>
          <a:blip r:embed="rId2"/>
          <a:stretch>
            <a:fillRect/>
          </a:stretch>
        </p:blipFill>
        <p:spPr>
          <a:xfrm>
            <a:off x="554945" y="1299019"/>
            <a:ext cx="1566259" cy="1257581"/>
          </a:xfrm>
          <a:prstGeom prst="rect">
            <a:avLst/>
          </a:prstGeom>
        </p:spPr>
      </p:pic>
      <p:pic>
        <p:nvPicPr>
          <p:cNvPr id="3" name="Picture 2">
            <a:extLst>
              <a:ext uri="{FF2B5EF4-FFF2-40B4-BE49-F238E27FC236}">
                <a16:creationId xmlns:a16="http://schemas.microsoft.com/office/drawing/2014/main" id="{7A681D1E-D770-4754-8EB2-7D3ABF0CFFE4}"/>
              </a:ext>
            </a:extLst>
          </p:cNvPr>
          <p:cNvPicPr>
            <a:picLocks noChangeAspect="1"/>
          </p:cNvPicPr>
          <p:nvPr/>
        </p:nvPicPr>
        <p:blipFill>
          <a:blip r:embed="rId3"/>
          <a:stretch>
            <a:fillRect/>
          </a:stretch>
        </p:blipFill>
        <p:spPr>
          <a:xfrm>
            <a:off x="2121204" y="2868312"/>
            <a:ext cx="6843687" cy="3403858"/>
          </a:xfrm>
          <a:prstGeom prst="rect">
            <a:avLst/>
          </a:prstGeom>
        </p:spPr>
      </p:pic>
    </p:spTree>
    <p:extLst>
      <p:ext uri="{BB962C8B-B14F-4D97-AF65-F5344CB8AC3E}">
        <p14:creationId xmlns:p14="http://schemas.microsoft.com/office/powerpoint/2010/main" val="294483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 12.0% Noise</a:t>
            </a:r>
          </a:p>
        </p:txBody>
      </p:sp>
      <p:sp>
        <p:nvSpPr>
          <p:cNvPr id="9" name="TextBox 8">
            <a:extLst>
              <a:ext uri="{FF2B5EF4-FFF2-40B4-BE49-F238E27FC236}">
                <a16:creationId xmlns:a16="http://schemas.microsoft.com/office/drawing/2014/main" id="{76AB793F-DCFE-40C3-BF8D-EB23CF947490}"/>
              </a:ext>
            </a:extLst>
          </p:cNvPr>
          <p:cNvSpPr txBox="1"/>
          <p:nvPr/>
        </p:nvSpPr>
        <p:spPr>
          <a:xfrm>
            <a:off x="993429" y="265532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993430" y="3912840"/>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993431" y="5237851"/>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814579" y="6039572"/>
            <a:ext cx="7135287"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4" name="TextBox 13">
            <a:extLst>
              <a:ext uri="{FF2B5EF4-FFF2-40B4-BE49-F238E27FC236}">
                <a16:creationId xmlns:a16="http://schemas.microsoft.com/office/drawing/2014/main" id="{B053ED25-FC39-40B3-978E-747CD27996A7}"/>
              </a:ext>
            </a:extLst>
          </p:cNvPr>
          <p:cNvSpPr txBox="1"/>
          <p:nvPr/>
        </p:nvSpPr>
        <p:spPr>
          <a:xfrm>
            <a:off x="5832866" y="1847750"/>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AB072584-CBE1-4B36-BE75-D8A1FDBC0F6D}"/>
              </a:ext>
            </a:extLst>
          </p:cNvPr>
          <p:cNvCxnSpPr>
            <a:cxnSpLocks/>
            <a:stCxn id="3" idx="3"/>
            <a:endCxn id="6" idx="0"/>
          </p:cNvCxnSpPr>
          <p:nvPr/>
        </p:nvCxnSpPr>
        <p:spPr>
          <a:xfrm>
            <a:off x="1390538" y="1514265"/>
            <a:ext cx="4442329" cy="7766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59CDF1D-82A8-4612-88B4-D6B195A1CD87}"/>
              </a:ext>
            </a:extLst>
          </p:cNvPr>
          <p:cNvSpPr txBox="1"/>
          <p:nvPr/>
        </p:nvSpPr>
        <p:spPr>
          <a:xfrm>
            <a:off x="0" y="2255024"/>
            <a:ext cx="1621341" cy="369332"/>
          </a:xfrm>
          <a:prstGeom prst="rect">
            <a:avLst/>
          </a:prstGeom>
          <a:noFill/>
        </p:spPr>
        <p:txBody>
          <a:bodyPr wrap="square" rtlCol="0">
            <a:spAutoFit/>
          </a:bodyPr>
          <a:lstStyle/>
          <a:p>
            <a:r>
              <a:rPr lang="en-US" dirty="0"/>
              <a:t>Before Filtering</a:t>
            </a:r>
          </a:p>
        </p:txBody>
      </p:sp>
      <p:pic>
        <p:nvPicPr>
          <p:cNvPr id="3" name="Picture 2">
            <a:extLst>
              <a:ext uri="{FF2B5EF4-FFF2-40B4-BE49-F238E27FC236}">
                <a16:creationId xmlns:a16="http://schemas.microsoft.com/office/drawing/2014/main" id="{1C88748F-04EB-4DE2-B1B1-6EA252C696B6}"/>
              </a:ext>
            </a:extLst>
          </p:cNvPr>
          <p:cNvPicPr>
            <a:picLocks noChangeAspect="1"/>
          </p:cNvPicPr>
          <p:nvPr/>
        </p:nvPicPr>
        <p:blipFill>
          <a:blip r:embed="rId2"/>
          <a:stretch>
            <a:fillRect/>
          </a:stretch>
        </p:blipFill>
        <p:spPr>
          <a:xfrm>
            <a:off x="39162" y="695249"/>
            <a:ext cx="1351376" cy="1638032"/>
          </a:xfrm>
          <a:prstGeom prst="rect">
            <a:avLst/>
          </a:prstGeom>
        </p:spPr>
      </p:pic>
      <p:pic>
        <p:nvPicPr>
          <p:cNvPr id="6" name="Picture 5">
            <a:extLst>
              <a:ext uri="{FF2B5EF4-FFF2-40B4-BE49-F238E27FC236}">
                <a16:creationId xmlns:a16="http://schemas.microsoft.com/office/drawing/2014/main" id="{A3CBB8D5-24ED-40BE-9829-6A7CA6CA4831}"/>
              </a:ext>
            </a:extLst>
          </p:cNvPr>
          <p:cNvPicPr>
            <a:picLocks noChangeAspect="1"/>
          </p:cNvPicPr>
          <p:nvPr/>
        </p:nvPicPr>
        <p:blipFill>
          <a:blip r:embed="rId3"/>
          <a:stretch>
            <a:fillRect/>
          </a:stretch>
        </p:blipFill>
        <p:spPr>
          <a:xfrm>
            <a:off x="2521734" y="2290904"/>
            <a:ext cx="6622266" cy="3675996"/>
          </a:xfrm>
          <a:prstGeom prst="rect">
            <a:avLst/>
          </a:prstGeom>
        </p:spPr>
      </p:pic>
    </p:spTree>
    <p:extLst>
      <p:ext uri="{BB962C8B-B14F-4D97-AF65-F5344CB8AC3E}">
        <p14:creationId xmlns:p14="http://schemas.microsoft.com/office/powerpoint/2010/main" val="374257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F8AD5-452D-499B-B098-68FCC037D52C}"/>
              </a:ext>
            </a:extLst>
          </p:cNvPr>
          <p:cNvSpPr>
            <a:spLocks noGrp="1"/>
          </p:cNvSpPr>
          <p:nvPr>
            <p:ph type="title"/>
          </p:nvPr>
        </p:nvSpPr>
        <p:spPr/>
        <p:txBody>
          <a:bodyPr>
            <a:noAutofit/>
          </a:bodyPr>
          <a:lstStyle/>
          <a:p>
            <a:r>
              <a:rPr lang="en-US" sz="3200" dirty="0">
                <a:solidFill>
                  <a:srgbClr val="528BD5"/>
                </a:solidFill>
              </a:rPr>
              <a:t>Problem 1: Before and After – 12.0% Noise</a:t>
            </a:r>
          </a:p>
        </p:txBody>
      </p:sp>
      <p:pic>
        <p:nvPicPr>
          <p:cNvPr id="5" name="Picture 4">
            <a:extLst>
              <a:ext uri="{FF2B5EF4-FFF2-40B4-BE49-F238E27FC236}">
                <a16:creationId xmlns:a16="http://schemas.microsoft.com/office/drawing/2014/main" id="{6B5C05FA-F982-4B28-8236-B19775336696}"/>
              </a:ext>
            </a:extLst>
          </p:cNvPr>
          <p:cNvPicPr>
            <a:picLocks noChangeAspect="1"/>
          </p:cNvPicPr>
          <p:nvPr/>
        </p:nvPicPr>
        <p:blipFill>
          <a:blip r:embed="rId2"/>
          <a:stretch>
            <a:fillRect/>
          </a:stretch>
        </p:blipFill>
        <p:spPr>
          <a:xfrm>
            <a:off x="2121204" y="2857581"/>
            <a:ext cx="6853114" cy="3419736"/>
          </a:xfrm>
          <a:prstGeom prst="rect">
            <a:avLst/>
          </a:prstGeom>
        </p:spPr>
      </p:pic>
      <p:pic>
        <p:nvPicPr>
          <p:cNvPr id="6" name="Picture 5">
            <a:extLst>
              <a:ext uri="{FF2B5EF4-FFF2-40B4-BE49-F238E27FC236}">
                <a16:creationId xmlns:a16="http://schemas.microsoft.com/office/drawing/2014/main" id="{7B0C30D9-6E72-42A9-A7FF-FEF9696290B9}"/>
              </a:ext>
            </a:extLst>
          </p:cNvPr>
          <p:cNvPicPr>
            <a:picLocks noChangeAspect="1"/>
          </p:cNvPicPr>
          <p:nvPr/>
        </p:nvPicPr>
        <p:blipFill>
          <a:blip r:embed="rId3"/>
          <a:stretch>
            <a:fillRect/>
          </a:stretch>
        </p:blipFill>
        <p:spPr>
          <a:xfrm>
            <a:off x="457200" y="1352681"/>
            <a:ext cx="1664004" cy="1269574"/>
          </a:xfrm>
          <a:prstGeom prst="rect">
            <a:avLst/>
          </a:prstGeom>
        </p:spPr>
      </p:pic>
      <p:sp>
        <p:nvSpPr>
          <p:cNvPr id="7" name="TextBox 6">
            <a:extLst>
              <a:ext uri="{FF2B5EF4-FFF2-40B4-BE49-F238E27FC236}">
                <a16:creationId xmlns:a16="http://schemas.microsoft.com/office/drawing/2014/main" id="{45D737CE-C439-4213-A35E-193E0F8F73ED}"/>
              </a:ext>
            </a:extLst>
          </p:cNvPr>
          <p:cNvSpPr txBox="1"/>
          <p:nvPr/>
        </p:nvSpPr>
        <p:spPr>
          <a:xfrm>
            <a:off x="179109" y="2585807"/>
            <a:ext cx="1621341" cy="369332"/>
          </a:xfrm>
          <a:prstGeom prst="rect">
            <a:avLst/>
          </a:prstGeom>
          <a:noFill/>
        </p:spPr>
        <p:txBody>
          <a:bodyPr wrap="none" rtlCol="0">
            <a:spAutoFit/>
          </a:bodyPr>
          <a:lstStyle/>
          <a:p>
            <a:r>
              <a:rPr lang="en-US" dirty="0"/>
              <a:t>Before Filtering</a:t>
            </a:r>
          </a:p>
        </p:txBody>
      </p:sp>
      <p:cxnSp>
        <p:nvCxnSpPr>
          <p:cNvPr id="9" name="Connector: Elbow 8">
            <a:extLst>
              <a:ext uri="{FF2B5EF4-FFF2-40B4-BE49-F238E27FC236}">
                <a16:creationId xmlns:a16="http://schemas.microsoft.com/office/drawing/2014/main" id="{2C78E5E4-9218-4E0E-9C18-A14587218C03}"/>
              </a:ext>
            </a:extLst>
          </p:cNvPr>
          <p:cNvCxnSpPr>
            <a:stCxn id="6" idx="3"/>
            <a:endCxn id="5" idx="0"/>
          </p:cNvCxnSpPr>
          <p:nvPr/>
        </p:nvCxnSpPr>
        <p:spPr>
          <a:xfrm>
            <a:off x="2121204" y="1987468"/>
            <a:ext cx="3426557" cy="87011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03D79C-28BC-413E-BC4C-48D4861BD9AE}"/>
              </a:ext>
            </a:extLst>
          </p:cNvPr>
          <p:cNvSpPr txBox="1"/>
          <p:nvPr/>
        </p:nvSpPr>
        <p:spPr>
          <a:xfrm>
            <a:off x="5618376" y="2488249"/>
            <a:ext cx="1476494" cy="369332"/>
          </a:xfrm>
          <a:prstGeom prst="rect">
            <a:avLst/>
          </a:prstGeom>
          <a:noFill/>
        </p:spPr>
        <p:txBody>
          <a:bodyPr wrap="none" rtlCol="0">
            <a:spAutoFit/>
          </a:bodyPr>
          <a:lstStyle/>
          <a:p>
            <a:r>
              <a:rPr lang="en-US" dirty="0"/>
              <a:t>After Filtering</a:t>
            </a:r>
          </a:p>
        </p:txBody>
      </p:sp>
      <p:sp>
        <p:nvSpPr>
          <p:cNvPr id="11" name="TextBox 10">
            <a:extLst>
              <a:ext uri="{FF2B5EF4-FFF2-40B4-BE49-F238E27FC236}">
                <a16:creationId xmlns:a16="http://schemas.microsoft.com/office/drawing/2014/main" id="{3266B3B3-902F-40AE-8C77-35315C51A801}"/>
              </a:ext>
            </a:extLst>
          </p:cNvPr>
          <p:cNvSpPr txBox="1"/>
          <p:nvPr/>
        </p:nvSpPr>
        <p:spPr>
          <a:xfrm>
            <a:off x="1435306" y="6259332"/>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sp>
        <p:nvSpPr>
          <p:cNvPr id="12" name="TextBox 11">
            <a:extLst>
              <a:ext uri="{FF2B5EF4-FFF2-40B4-BE49-F238E27FC236}">
                <a16:creationId xmlns:a16="http://schemas.microsoft.com/office/drawing/2014/main" id="{E3971C15-D667-46B4-BEE7-25029A879655}"/>
              </a:ext>
            </a:extLst>
          </p:cNvPr>
          <p:cNvSpPr txBox="1"/>
          <p:nvPr/>
        </p:nvSpPr>
        <p:spPr>
          <a:xfrm>
            <a:off x="592901" y="3092907"/>
            <a:ext cx="1528303" cy="369332"/>
          </a:xfrm>
          <a:prstGeom prst="rect">
            <a:avLst/>
          </a:prstGeom>
          <a:noFill/>
        </p:spPr>
        <p:txBody>
          <a:bodyPr wrap="none" rtlCol="0">
            <a:spAutoFit/>
          </a:bodyPr>
          <a:lstStyle/>
          <a:p>
            <a:r>
              <a:rPr lang="en-US" dirty="0"/>
              <a:t>Filter Size: 3x3</a:t>
            </a:r>
          </a:p>
        </p:txBody>
      </p:sp>
      <p:sp>
        <p:nvSpPr>
          <p:cNvPr id="13" name="TextBox 12">
            <a:extLst>
              <a:ext uri="{FF2B5EF4-FFF2-40B4-BE49-F238E27FC236}">
                <a16:creationId xmlns:a16="http://schemas.microsoft.com/office/drawing/2014/main" id="{384FA47B-7A0B-4C45-B6F8-F61805DA8607}"/>
              </a:ext>
            </a:extLst>
          </p:cNvPr>
          <p:cNvSpPr txBox="1"/>
          <p:nvPr/>
        </p:nvSpPr>
        <p:spPr>
          <a:xfrm>
            <a:off x="592901" y="4416143"/>
            <a:ext cx="1528303" cy="369332"/>
          </a:xfrm>
          <a:prstGeom prst="rect">
            <a:avLst/>
          </a:prstGeom>
          <a:noFill/>
        </p:spPr>
        <p:txBody>
          <a:bodyPr wrap="none" rtlCol="0">
            <a:spAutoFit/>
          </a:bodyPr>
          <a:lstStyle/>
          <a:p>
            <a:r>
              <a:rPr lang="en-US" dirty="0"/>
              <a:t>Filter Size: 5x5</a:t>
            </a:r>
          </a:p>
        </p:txBody>
      </p:sp>
      <p:sp>
        <p:nvSpPr>
          <p:cNvPr id="14" name="TextBox 13">
            <a:extLst>
              <a:ext uri="{FF2B5EF4-FFF2-40B4-BE49-F238E27FC236}">
                <a16:creationId xmlns:a16="http://schemas.microsoft.com/office/drawing/2014/main" id="{E891B583-6288-4B20-8C9D-D117285A887E}"/>
              </a:ext>
            </a:extLst>
          </p:cNvPr>
          <p:cNvSpPr txBox="1"/>
          <p:nvPr/>
        </p:nvSpPr>
        <p:spPr>
          <a:xfrm>
            <a:off x="592901" y="5723319"/>
            <a:ext cx="1528303" cy="369332"/>
          </a:xfrm>
          <a:prstGeom prst="rect">
            <a:avLst/>
          </a:prstGeom>
          <a:noFill/>
        </p:spPr>
        <p:txBody>
          <a:bodyPr wrap="none" rtlCol="0">
            <a:spAutoFit/>
          </a:bodyPr>
          <a:lstStyle/>
          <a:p>
            <a:r>
              <a:rPr lang="en-US" dirty="0"/>
              <a:t>Filter Size: 7x7</a:t>
            </a:r>
          </a:p>
        </p:txBody>
      </p:sp>
    </p:spTree>
    <p:extLst>
      <p:ext uri="{BB962C8B-B14F-4D97-AF65-F5344CB8AC3E}">
        <p14:creationId xmlns:p14="http://schemas.microsoft.com/office/powerpoint/2010/main" val="243741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0.5%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7537576" cy="369332"/>
          </a:xfrm>
          <a:prstGeom prst="rect">
            <a:avLst/>
          </a:prstGeom>
          <a:solidFill>
            <a:schemeClr val="accent5">
              <a:lumMod val="60000"/>
              <a:lumOff val="40000"/>
            </a:schemeClr>
          </a:solidFill>
        </p:spPr>
        <p:txBody>
          <a:bodyPr wrap="none" rtlCol="0">
            <a:spAutoFit/>
          </a:bodyPr>
          <a:lstStyle/>
          <a:p>
            <a:r>
              <a:rPr lang="en-US" dirty="0"/>
              <a:t>Box Size:               3.0                                              5.0                                              7.0</a:t>
            </a:r>
          </a:p>
        </p:txBody>
      </p:sp>
      <p:pic>
        <p:nvPicPr>
          <p:cNvPr id="4" name="Picture 3">
            <a:extLst>
              <a:ext uri="{FF2B5EF4-FFF2-40B4-BE49-F238E27FC236}">
                <a16:creationId xmlns:a16="http://schemas.microsoft.com/office/drawing/2014/main" id="{2A994087-8550-4625-B5A5-4D40711C1C94}"/>
              </a:ext>
            </a:extLst>
          </p:cNvPr>
          <p:cNvPicPr>
            <a:picLocks noChangeAspect="1"/>
          </p:cNvPicPr>
          <p:nvPr/>
        </p:nvPicPr>
        <p:blipFill>
          <a:blip r:embed="rId2"/>
          <a:stretch>
            <a:fillRect/>
          </a:stretch>
        </p:blipFill>
        <p:spPr>
          <a:xfrm>
            <a:off x="1036815" y="3289958"/>
            <a:ext cx="7571435" cy="2809190"/>
          </a:xfrm>
          <a:prstGeom prst="rect">
            <a:avLst/>
          </a:prstGeom>
        </p:spPr>
      </p:pic>
      <p:pic>
        <p:nvPicPr>
          <p:cNvPr id="6" name="Picture 5">
            <a:extLst>
              <a:ext uri="{FF2B5EF4-FFF2-40B4-BE49-F238E27FC236}">
                <a16:creationId xmlns:a16="http://schemas.microsoft.com/office/drawing/2014/main" id="{AD1B932E-E3F7-4FC3-A2CC-4A17F81A2775}"/>
              </a:ext>
            </a:extLst>
          </p:cNvPr>
          <p:cNvPicPr>
            <a:picLocks noChangeAspect="1"/>
          </p:cNvPicPr>
          <p:nvPr/>
        </p:nvPicPr>
        <p:blipFill>
          <a:blip r:embed="rId3"/>
          <a:stretch>
            <a:fillRect/>
          </a:stretch>
        </p:blipFill>
        <p:spPr>
          <a:xfrm>
            <a:off x="-1" y="618832"/>
            <a:ext cx="1411291" cy="1660343"/>
          </a:xfrm>
          <a:prstGeom prst="rect">
            <a:avLst/>
          </a:prstGeom>
        </p:spPr>
      </p:pic>
      <p:sp>
        <p:nvSpPr>
          <p:cNvPr id="7" name="TextBox 6">
            <a:extLst>
              <a:ext uri="{FF2B5EF4-FFF2-40B4-BE49-F238E27FC236}">
                <a16:creationId xmlns:a16="http://schemas.microsoft.com/office/drawing/2014/main" id="{FE0AD818-D4D2-4D91-A8F4-AC0DC34A2955}"/>
              </a:ext>
            </a:extLst>
          </p:cNvPr>
          <p:cNvSpPr txBox="1"/>
          <p:nvPr/>
        </p:nvSpPr>
        <p:spPr>
          <a:xfrm>
            <a:off x="4822532" y="2661174"/>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6" idx="3"/>
            <a:endCxn id="4" idx="0"/>
          </p:cNvCxnSpPr>
          <p:nvPr/>
        </p:nvCxnSpPr>
        <p:spPr>
          <a:xfrm>
            <a:off x="1411290" y="1449004"/>
            <a:ext cx="3411243" cy="184095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7253" y="2291842"/>
            <a:ext cx="1621341" cy="369332"/>
          </a:xfrm>
          <a:prstGeom prst="rect">
            <a:avLst/>
          </a:prstGeom>
          <a:noFill/>
        </p:spPr>
        <p:txBody>
          <a:bodyPr wrap="square" rtlCol="0">
            <a:spAutoFit/>
          </a:bodyPr>
          <a:lstStyle/>
          <a:p>
            <a:r>
              <a:rPr lang="en-US" dirty="0"/>
              <a:t>Before Filtering</a:t>
            </a:r>
          </a:p>
        </p:txBody>
      </p:sp>
    </p:spTree>
    <p:extLst>
      <p:ext uri="{BB962C8B-B14F-4D97-AF65-F5344CB8AC3E}">
        <p14:creationId xmlns:p14="http://schemas.microsoft.com/office/powerpoint/2010/main" val="3250714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0.5%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pic>
        <p:nvPicPr>
          <p:cNvPr id="3" name="Picture 2">
            <a:extLst>
              <a:ext uri="{FF2B5EF4-FFF2-40B4-BE49-F238E27FC236}">
                <a16:creationId xmlns:a16="http://schemas.microsoft.com/office/drawing/2014/main" id="{7C1B8AB1-A7BF-49E4-88A8-CA99749098A3}"/>
              </a:ext>
            </a:extLst>
          </p:cNvPr>
          <p:cNvPicPr>
            <a:picLocks noChangeAspect="1"/>
          </p:cNvPicPr>
          <p:nvPr/>
        </p:nvPicPr>
        <p:blipFill>
          <a:blip r:embed="rId2"/>
          <a:stretch>
            <a:fillRect/>
          </a:stretch>
        </p:blipFill>
        <p:spPr>
          <a:xfrm>
            <a:off x="999240" y="3200069"/>
            <a:ext cx="8144759" cy="1596695"/>
          </a:xfrm>
          <a:prstGeom prst="rect">
            <a:avLst/>
          </a:prstGeom>
        </p:spPr>
      </p:pic>
      <p:sp>
        <p:nvSpPr>
          <p:cNvPr id="5" name="TextBox 4">
            <a:extLst>
              <a:ext uri="{FF2B5EF4-FFF2-40B4-BE49-F238E27FC236}">
                <a16:creationId xmlns:a16="http://schemas.microsoft.com/office/drawing/2014/main" id="{641A26ED-02C6-4D53-9F48-D7553AEE123F}"/>
              </a:ext>
            </a:extLst>
          </p:cNvPr>
          <p:cNvSpPr txBox="1"/>
          <p:nvPr/>
        </p:nvSpPr>
        <p:spPr>
          <a:xfrm>
            <a:off x="5433377" y="2249910"/>
            <a:ext cx="1476494" cy="369332"/>
          </a:xfrm>
          <a:prstGeom prst="rect">
            <a:avLst/>
          </a:prstGeom>
          <a:noFill/>
        </p:spPr>
        <p:txBody>
          <a:bodyPr wrap="none" rtlCol="0">
            <a:spAutoFit/>
          </a:bodyPr>
          <a:lstStyle/>
          <a:p>
            <a:r>
              <a:rPr lang="en-US" dirty="0"/>
              <a:t>After Filtering</a:t>
            </a:r>
          </a:p>
        </p:txBody>
      </p:sp>
      <p:pic>
        <p:nvPicPr>
          <p:cNvPr id="6" name="Picture 5">
            <a:extLst>
              <a:ext uri="{FF2B5EF4-FFF2-40B4-BE49-F238E27FC236}">
                <a16:creationId xmlns:a16="http://schemas.microsoft.com/office/drawing/2014/main" id="{6A253A79-8774-45FD-804B-2C17348A2D0F}"/>
              </a:ext>
            </a:extLst>
          </p:cNvPr>
          <p:cNvPicPr>
            <a:picLocks noChangeAspect="1"/>
          </p:cNvPicPr>
          <p:nvPr/>
        </p:nvPicPr>
        <p:blipFill>
          <a:blip r:embed="rId3"/>
          <a:stretch>
            <a:fillRect/>
          </a:stretch>
        </p:blipFill>
        <p:spPr>
          <a:xfrm>
            <a:off x="283359" y="844673"/>
            <a:ext cx="1657997" cy="1278303"/>
          </a:xfrm>
          <a:prstGeom prst="rect">
            <a:avLst/>
          </a:prstGeom>
        </p:spPr>
      </p:pic>
      <p:cxnSp>
        <p:nvCxnSpPr>
          <p:cNvPr id="7" name="Connector: Elbow 6">
            <a:extLst>
              <a:ext uri="{FF2B5EF4-FFF2-40B4-BE49-F238E27FC236}">
                <a16:creationId xmlns:a16="http://schemas.microsoft.com/office/drawing/2014/main" id="{668D5749-D315-4FCA-9BA6-50EBB1FB569C}"/>
              </a:ext>
            </a:extLst>
          </p:cNvPr>
          <p:cNvCxnSpPr>
            <a:cxnSpLocks/>
            <a:stCxn id="6" idx="3"/>
            <a:endCxn id="3" idx="0"/>
          </p:cNvCxnSpPr>
          <p:nvPr/>
        </p:nvCxnSpPr>
        <p:spPr>
          <a:xfrm>
            <a:off x="1941356" y="1483825"/>
            <a:ext cx="3130264" cy="17162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83360" y="2249910"/>
            <a:ext cx="1621341" cy="369332"/>
          </a:xfrm>
          <a:prstGeom prst="rect">
            <a:avLst/>
          </a:prstGeom>
          <a:noFill/>
        </p:spPr>
        <p:txBody>
          <a:bodyPr wrap="none" rtlCol="0">
            <a:spAutoFit/>
          </a:bodyPr>
          <a:lstStyle/>
          <a:p>
            <a:r>
              <a:rPr lang="en-US" dirty="0"/>
              <a:t>Before Filtering</a:t>
            </a:r>
          </a:p>
        </p:txBody>
      </p:sp>
    </p:spTree>
    <p:extLst>
      <p:ext uri="{BB962C8B-B14F-4D97-AF65-F5344CB8AC3E}">
        <p14:creationId xmlns:p14="http://schemas.microsoft.com/office/powerpoint/2010/main" val="174825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1.0%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7" name="TextBox 6">
            <a:extLst>
              <a:ext uri="{FF2B5EF4-FFF2-40B4-BE49-F238E27FC236}">
                <a16:creationId xmlns:a16="http://schemas.microsoft.com/office/drawing/2014/main" id="{FE0AD818-D4D2-4D91-A8F4-AC0DC34A2955}"/>
              </a:ext>
            </a:extLst>
          </p:cNvPr>
          <p:cNvSpPr txBox="1"/>
          <p:nvPr/>
        </p:nvSpPr>
        <p:spPr>
          <a:xfrm>
            <a:off x="5370807" y="2889202"/>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10" idx="3"/>
            <a:endCxn id="11" idx="0"/>
          </p:cNvCxnSpPr>
          <p:nvPr/>
        </p:nvCxnSpPr>
        <p:spPr>
          <a:xfrm>
            <a:off x="1809946" y="1725159"/>
            <a:ext cx="3379509" cy="167233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7253" y="2786158"/>
            <a:ext cx="1621341" cy="369332"/>
          </a:xfrm>
          <a:prstGeom prst="rect">
            <a:avLst/>
          </a:prstGeom>
          <a:noFill/>
        </p:spPr>
        <p:txBody>
          <a:bodyPr wrap="square" rtlCol="0">
            <a:spAutoFit/>
          </a:bodyPr>
          <a:lstStyle/>
          <a:p>
            <a:r>
              <a:rPr lang="en-US" dirty="0"/>
              <a:t>Before Filtering</a:t>
            </a:r>
          </a:p>
        </p:txBody>
      </p:sp>
      <p:pic>
        <p:nvPicPr>
          <p:cNvPr id="10" name="Picture 9">
            <a:extLst>
              <a:ext uri="{FF2B5EF4-FFF2-40B4-BE49-F238E27FC236}">
                <a16:creationId xmlns:a16="http://schemas.microsoft.com/office/drawing/2014/main" id="{8131A688-F9AF-497D-A8F4-9F69E2383263}"/>
              </a:ext>
            </a:extLst>
          </p:cNvPr>
          <p:cNvPicPr>
            <a:picLocks noChangeAspect="1"/>
          </p:cNvPicPr>
          <p:nvPr/>
        </p:nvPicPr>
        <p:blipFill>
          <a:blip r:embed="rId2"/>
          <a:stretch>
            <a:fillRect/>
          </a:stretch>
        </p:blipFill>
        <p:spPr>
          <a:xfrm>
            <a:off x="7253" y="646274"/>
            <a:ext cx="1802693" cy="2157769"/>
          </a:xfrm>
          <a:prstGeom prst="rect">
            <a:avLst/>
          </a:prstGeom>
        </p:spPr>
      </p:pic>
      <p:pic>
        <p:nvPicPr>
          <p:cNvPr id="11" name="Picture 10">
            <a:extLst>
              <a:ext uri="{FF2B5EF4-FFF2-40B4-BE49-F238E27FC236}">
                <a16:creationId xmlns:a16="http://schemas.microsoft.com/office/drawing/2014/main" id="{0EF25992-2C26-4607-8EE4-F668386F87A3}"/>
              </a:ext>
            </a:extLst>
          </p:cNvPr>
          <p:cNvPicPr>
            <a:picLocks noChangeAspect="1"/>
          </p:cNvPicPr>
          <p:nvPr/>
        </p:nvPicPr>
        <p:blipFill>
          <a:blip r:embed="rId3"/>
          <a:stretch>
            <a:fillRect/>
          </a:stretch>
        </p:blipFill>
        <p:spPr>
          <a:xfrm>
            <a:off x="1234910" y="3397492"/>
            <a:ext cx="7909089" cy="2677963"/>
          </a:xfrm>
          <a:prstGeom prst="rect">
            <a:avLst/>
          </a:prstGeom>
        </p:spPr>
      </p:pic>
    </p:spTree>
    <p:extLst>
      <p:ext uri="{BB962C8B-B14F-4D97-AF65-F5344CB8AC3E}">
        <p14:creationId xmlns:p14="http://schemas.microsoft.com/office/powerpoint/2010/main" val="2339075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1.0%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5" name="TextBox 4">
            <a:extLst>
              <a:ext uri="{FF2B5EF4-FFF2-40B4-BE49-F238E27FC236}">
                <a16:creationId xmlns:a16="http://schemas.microsoft.com/office/drawing/2014/main" id="{641A26ED-02C6-4D53-9F48-D7553AEE123F}"/>
              </a:ext>
            </a:extLst>
          </p:cNvPr>
          <p:cNvSpPr txBox="1"/>
          <p:nvPr/>
        </p:nvSpPr>
        <p:spPr>
          <a:xfrm>
            <a:off x="5088660" y="2585093"/>
            <a:ext cx="1476494" cy="369332"/>
          </a:xfrm>
          <a:prstGeom prst="rect">
            <a:avLst/>
          </a:prstGeom>
          <a:noFill/>
        </p:spPr>
        <p:txBody>
          <a:bodyPr wrap="none" rtlCol="0">
            <a:spAutoFit/>
          </a:bodyPr>
          <a:lstStyle/>
          <a:p>
            <a:r>
              <a:rPr lang="en-US" dirty="0"/>
              <a:t>After Filtering</a:t>
            </a:r>
          </a:p>
        </p:txBody>
      </p:sp>
      <p:cxnSp>
        <p:nvCxnSpPr>
          <p:cNvPr id="7" name="Connector: Elbow 6">
            <a:extLst>
              <a:ext uri="{FF2B5EF4-FFF2-40B4-BE49-F238E27FC236}">
                <a16:creationId xmlns:a16="http://schemas.microsoft.com/office/drawing/2014/main" id="{668D5749-D315-4FCA-9BA6-50EBB1FB569C}"/>
              </a:ext>
            </a:extLst>
          </p:cNvPr>
          <p:cNvCxnSpPr>
            <a:cxnSpLocks/>
            <a:stCxn id="10" idx="3"/>
            <a:endCxn id="4" idx="0"/>
          </p:cNvCxnSpPr>
          <p:nvPr/>
        </p:nvCxnSpPr>
        <p:spPr>
          <a:xfrm>
            <a:off x="1941356" y="1525594"/>
            <a:ext cx="3110649" cy="14753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83360" y="2249910"/>
            <a:ext cx="1621341" cy="369332"/>
          </a:xfrm>
          <a:prstGeom prst="rect">
            <a:avLst/>
          </a:prstGeom>
          <a:noFill/>
        </p:spPr>
        <p:txBody>
          <a:bodyPr wrap="none" rtlCol="0">
            <a:spAutoFit/>
          </a:bodyPr>
          <a:lstStyle/>
          <a:p>
            <a:r>
              <a:rPr lang="en-US" dirty="0"/>
              <a:t>Before Filtering</a:t>
            </a:r>
          </a:p>
        </p:txBody>
      </p:sp>
      <p:pic>
        <p:nvPicPr>
          <p:cNvPr id="4" name="Picture 3">
            <a:extLst>
              <a:ext uri="{FF2B5EF4-FFF2-40B4-BE49-F238E27FC236}">
                <a16:creationId xmlns:a16="http://schemas.microsoft.com/office/drawing/2014/main" id="{157DB8E5-7035-494B-86C3-0FB9B3CD7369}"/>
              </a:ext>
            </a:extLst>
          </p:cNvPr>
          <p:cNvPicPr>
            <a:picLocks noChangeAspect="1"/>
          </p:cNvPicPr>
          <p:nvPr/>
        </p:nvPicPr>
        <p:blipFill>
          <a:blip r:embed="rId2"/>
          <a:stretch>
            <a:fillRect/>
          </a:stretch>
        </p:blipFill>
        <p:spPr>
          <a:xfrm>
            <a:off x="1035426" y="3000977"/>
            <a:ext cx="8033158" cy="1829617"/>
          </a:xfrm>
          <a:prstGeom prst="rect">
            <a:avLst/>
          </a:prstGeom>
        </p:spPr>
      </p:pic>
      <p:pic>
        <p:nvPicPr>
          <p:cNvPr id="10" name="Picture 9">
            <a:extLst>
              <a:ext uri="{FF2B5EF4-FFF2-40B4-BE49-F238E27FC236}">
                <a16:creationId xmlns:a16="http://schemas.microsoft.com/office/drawing/2014/main" id="{D3B6EBD3-ACFE-4D22-8EEE-DF7A82E7163D}"/>
              </a:ext>
            </a:extLst>
          </p:cNvPr>
          <p:cNvPicPr>
            <a:picLocks noChangeAspect="1"/>
          </p:cNvPicPr>
          <p:nvPr/>
        </p:nvPicPr>
        <p:blipFill>
          <a:blip r:embed="rId3"/>
          <a:stretch>
            <a:fillRect/>
          </a:stretch>
        </p:blipFill>
        <p:spPr>
          <a:xfrm>
            <a:off x="56032" y="797173"/>
            <a:ext cx="1885324" cy="1456841"/>
          </a:xfrm>
          <a:prstGeom prst="rect">
            <a:avLst/>
          </a:prstGeom>
        </p:spPr>
      </p:pic>
    </p:spTree>
    <p:extLst>
      <p:ext uri="{BB962C8B-B14F-4D97-AF65-F5344CB8AC3E}">
        <p14:creationId xmlns:p14="http://schemas.microsoft.com/office/powerpoint/2010/main" val="2185248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2.0%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7" name="TextBox 6">
            <a:extLst>
              <a:ext uri="{FF2B5EF4-FFF2-40B4-BE49-F238E27FC236}">
                <a16:creationId xmlns:a16="http://schemas.microsoft.com/office/drawing/2014/main" id="{FE0AD818-D4D2-4D91-A8F4-AC0DC34A2955}"/>
              </a:ext>
            </a:extLst>
          </p:cNvPr>
          <p:cNvSpPr txBox="1"/>
          <p:nvPr/>
        </p:nvSpPr>
        <p:spPr>
          <a:xfrm>
            <a:off x="5370807" y="2889202"/>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13" idx="3"/>
            <a:endCxn id="4" idx="0"/>
          </p:cNvCxnSpPr>
          <p:nvPr/>
        </p:nvCxnSpPr>
        <p:spPr>
          <a:xfrm>
            <a:off x="1816597" y="1698578"/>
            <a:ext cx="3168059" cy="176193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68733" y="2704536"/>
            <a:ext cx="1621341" cy="369332"/>
          </a:xfrm>
          <a:prstGeom prst="rect">
            <a:avLst/>
          </a:prstGeom>
          <a:noFill/>
        </p:spPr>
        <p:txBody>
          <a:bodyPr wrap="square" rtlCol="0">
            <a:spAutoFit/>
          </a:bodyPr>
          <a:lstStyle/>
          <a:p>
            <a:r>
              <a:rPr lang="en-US" dirty="0"/>
              <a:t>Before Filtering</a:t>
            </a:r>
          </a:p>
        </p:txBody>
      </p:sp>
      <p:pic>
        <p:nvPicPr>
          <p:cNvPr id="13" name="Picture 12">
            <a:extLst>
              <a:ext uri="{FF2B5EF4-FFF2-40B4-BE49-F238E27FC236}">
                <a16:creationId xmlns:a16="http://schemas.microsoft.com/office/drawing/2014/main" id="{9898EA1C-845F-40B4-98B5-D7329E3A8C42}"/>
              </a:ext>
            </a:extLst>
          </p:cNvPr>
          <p:cNvPicPr>
            <a:picLocks noChangeAspect="1"/>
          </p:cNvPicPr>
          <p:nvPr/>
        </p:nvPicPr>
        <p:blipFill>
          <a:blip r:embed="rId2"/>
          <a:stretch>
            <a:fillRect/>
          </a:stretch>
        </p:blipFill>
        <p:spPr>
          <a:xfrm>
            <a:off x="68733" y="616247"/>
            <a:ext cx="1747864" cy="2164662"/>
          </a:xfrm>
          <a:prstGeom prst="rect">
            <a:avLst/>
          </a:prstGeom>
        </p:spPr>
      </p:pic>
      <p:pic>
        <p:nvPicPr>
          <p:cNvPr id="4" name="Picture 3">
            <a:extLst>
              <a:ext uri="{FF2B5EF4-FFF2-40B4-BE49-F238E27FC236}">
                <a16:creationId xmlns:a16="http://schemas.microsoft.com/office/drawing/2014/main" id="{0CAED26A-9603-4F11-B56F-1B937BE79C0E}"/>
              </a:ext>
            </a:extLst>
          </p:cNvPr>
          <p:cNvPicPr>
            <a:picLocks noChangeAspect="1"/>
          </p:cNvPicPr>
          <p:nvPr/>
        </p:nvPicPr>
        <p:blipFill>
          <a:blip r:embed="rId3"/>
          <a:stretch>
            <a:fillRect/>
          </a:stretch>
        </p:blipFill>
        <p:spPr>
          <a:xfrm>
            <a:off x="825312" y="3460509"/>
            <a:ext cx="8318688" cy="2776554"/>
          </a:xfrm>
          <a:prstGeom prst="rect">
            <a:avLst/>
          </a:prstGeom>
        </p:spPr>
      </p:pic>
    </p:spTree>
    <p:extLst>
      <p:ext uri="{BB962C8B-B14F-4D97-AF65-F5344CB8AC3E}">
        <p14:creationId xmlns:p14="http://schemas.microsoft.com/office/powerpoint/2010/main" val="2394019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2.0%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5" name="TextBox 4">
            <a:extLst>
              <a:ext uri="{FF2B5EF4-FFF2-40B4-BE49-F238E27FC236}">
                <a16:creationId xmlns:a16="http://schemas.microsoft.com/office/drawing/2014/main" id="{641A26ED-02C6-4D53-9F48-D7553AEE123F}"/>
              </a:ext>
            </a:extLst>
          </p:cNvPr>
          <p:cNvSpPr txBox="1"/>
          <p:nvPr/>
        </p:nvSpPr>
        <p:spPr>
          <a:xfrm>
            <a:off x="5055723" y="2696142"/>
            <a:ext cx="1476494" cy="369332"/>
          </a:xfrm>
          <a:prstGeom prst="rect">
            <a:avLst/>
          </a:prstGeom>
          <a:noFill/>
        </p:spPr>
        <p:txBody>
          <a:bodyPr wrap="none" rtlCol="0">
            <a:spAutoFit/>
          </a:bodyPr>
          <a:lstStyle/>
          <a:p>
            <a:r>
              <a:rPr lang="en-US" dirty="0"/>
              <a:t>After Filtering</a:t>
            </a:r>
          </a:p>
        </p:txBody>
      </p:sp>
      <p:cxnSp>
        <p:nvCxnSpPr>
          <p:cNvPr id="7" name="Connector: Elbow 6">
            <a:extLst>
              <a:ext uri="{FF2B5EF4-FFF2-40B4-BE49-F238E27FC236}">
                <a16:creationId xmlns:a16="http://schemas.microsoft.com/office/drawing/2014/main" id="{668D5749-D315-4FCA-9BA6-50EBB1FB569C}"/>
              </a:ext>
            </a:extLst>
          </p:cNvPr>
          <p:cNvCxnSpPr>
            <a:cxnSpLocks/>
            <a:stCxn id="11" idx="3"/>
            <a:endCxn id="4" idx="0"/>
          </p:cNvCxnSpPr>
          <p:nvPr/>
        </p:nvCxnSpPr>
        <p:spPr>
          <a:xfrm>
            <a:off x="1904700" y="1510326"/>
            <a:ext cx="3151024" cy="15551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31896" y="2219375"/>
            <a:ext cx="1621341" cy="369332"/>
          </a:xfrm>
          <a:prstGeom prst="rect">
            <a:avLst/>
          </a:prstGeom>
          <a:noFill/>
        </p:spPr>
        <p:txBody>
          <a:bodyPr wrap="none" rtlCol="0">
            <a:spAutoFit/>
          </a:bodyPr>
          <a:lstStyle/>
          <a:p>
            <a:r>
              <a:rPr lang="en-US" dirty="0"/>
              <a:t>Before Filtering</a:t>
            </a:r>
          </a:p>
        </p:txBody>
      </p:sp>
      <p:pic>
        <p:nvPicPr>
          <p:cNvPr id="4" name="Picture 3">
            <a:extLst>
              <a:ext uri="{FF2B5EF4-FFF2-40B4-BE49-F238E27FC236}">
                <a16:creationId xmlns:a16="http://schemas.microsoft.com/office/drawing/2014/main" id="{3BF146B9-E8B0-490B-862D-F5F6B2CB9BD8}"/>
              </a:ext>
            </a:extLst>
          </p:cNvPr>
          <p:cNvPicPr>
            <a:picLocks noChangeAspect="1"/>
          </p:cNvPicPr>
          <p:nvPr/>
        </p:nvPicPr>
        <p:blipFill>
          <a:blip r:embed="rId2"/>
          <a:stretch>
            <a:fillRect/>
          </a:stretch>
        </p:blipFill>
        <p:spPr>
          <a:xfrm>
            <a:off x="1099423" y="3065474"/>
            <a:ext cx="7912601" cy="1792590"/>
          </a:xfrm>
          <a:prstGeom prst="rect">
            <a:avLst/>
          </a:prstGeom>
        </p:spPr>
      </p:pic>
      <p:pic>
        <p:nvPicPr>
          <p:cNvPr id="11" name="Picture 10">
            <a:extLst>
              <a:ext uri="{FF2B5EF4-FFF2-40B4-BE49-F238E27FC236}">
                <a16:creationId xmlns:a16="http://schemas.microsoft.com/office/drawing/2014/main" id="{500D2692-54F6-4509-B2C0-97E91F5B0B65}"/>
              </a:ext>
            </a:extLst>
          </p:cNvPr>
          <p:cNvPicPr>
            <a:picLocks noChangeAspect="1"/>
          </p:cNvPicPr>
          <p:nvPr/>
        </p:nvPicPr>
        <p:blipFill>
          <a:blip r:embed="rId3"/>
          <a:stretch>
            <a:fillRect/>
          </a:stretch>
        </p:blipFill>
        <p:spPr>
          <a:xfrm>
            <a:off x="-1" y="801276"/>
            <a:ext cx="1904701" cy="1418099"/>
          </a:xfrm>
          <a:prstGeom prst="rect">
            <a:avLst/>
          </a:prstGeom>
        </p:spPr>
      </p:pic>
    </p:spTree>
    <p:extLst>
      <p:ext uri="{BB962C8B-B14F-4D97-AF65-F5344CB8AC3E}">
        <p14:creationId xmlns:p14="http://schemas.microsoft.com/office/powerpoint/2010/main" val="269251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Filter Noisy Images</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734031"/>
          </a:xfrm>
        </p:spPr>
        <p:txBody>
          <a:bodyPr>
            <a:normAutofit fontScale="77500" lnSpcReduction="20000"/>
          </a:bodyPr>
          <a:lstStyle/>
          <a:p>
            <a:pPr marL="0" indent="0">
              <a:buNone/>
            </a:pPr>
            <a:r>
              <a:rPr lang="en-US" dirty="0"/>
              <a:t>”Filter the noisy images generated using the following code.”</a:t>
            </a:r>
          </a:p>
        </p:txBody>
      </p:sp>
      <p:sp>
        <p:nvSpPr>
          <p:cNvPr id="4" name="Content Placeholder 2">
            <a:extLst>
              <a:ext uri="{FF2B5EF4-FFF2-40B4-BE49-F238E27FC236}">
                <a16:creationId xmlns:a16="http://schemas.microsoft.com/office/drawing/2014/main" id="{D48ABBFC-BE4F-48DB-9D5A-505B2519DDAB}"/>
              </a:ext>
            </a:extLst>
          </p:cNvPr>
          <p:cNvSpPr txBox="1">
            <a:spLocks/>
          </p:cNvSpPr>
          <p:nvPr/>
        </p:nvSpPr>
        <p:spPr>
          <a:xfrm>
            <a:off x="457200" y="1535306"/>
            <a:ext cx="8229600" cy="7340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Step 1: Generate Noisy Images</a:t>
            </a:r>
          </a:p>
        </p:txBody>
      </p:sp>
      <p:pic>
        <p:nvPicPr>
          <p:cNvPr id="5" name="Picture 4">
            <a:extLst>
              <a:ext uri="{FF2B5EF4-FFF2-40B4-BE49-F238E27FC236}">
                <a16:creationId xmlns:a16="http://schemas.microsoft.com/office/drawing/2014/main" id="{E46120B5-CDC6-4DC4-88B6-5C355C8DD536}"/>
              </a:ext>
            </a:extLst>
          </p:cNvPr>
          <p:cNvPicPr>
            <a:picLocks noChangeAspect="1"/>
          </p:cNvPicPr>
          <p:nvPr/>
        </p:nvPicPr>
        <p:blipFill>
          <a:blip r:embed="rId2"/>
          <a:stretch>
            <a:fillRect/>
          </a:stretch>
        </p:blipFill>
        <p:spPr>
          <a:xfrm>
            <a:off x="205362" y="2155255"/>
            <a:ext cx="4366638" cy="4206605"/>
          </a:xfrm>
          <a:prstGeom prst="rect">
            <a:avLst/>
          </a:prstGeom>
        </p:spPr>
      </p:pic>
      <p:pic>
        <p:nvPicPr>
          <p:cNvPr id="6" name="Picture 5">
            <a:extLst>
              <a:ext uri="{FF2B5EF4-FFF2-40B4-BE49-F238E27FC236}">
                <a16:creationId xmlns:a16="http://schemas.microsoft.com/office/drawing/2014/main" id="{FDB2F8A6-9321-4289-A43B-6737ABA117F3}"/>
              </a:ext>
            </a:extLst>
          </p:cNvPr>
          <p:cNvPicPr>
            <a:picLocks noChangeAspect="1"/>
          </p:cNvPicPr>
          <p:nvPr/>
        </p:nvPicPr>
        <p:blipFill>
          <a:blip r:embed="rId3"/>
          <a:stretch>
            <a:fillRect/>
          </a:stretch>
        </p:blipFill>
        <p:spPr>
          <a:xfrm>
            <a:off x="4610103" y="2155255"/>
            <a:ext cx="4328535" cy="3475021"/>
          </a:xfrm>
          <a:prstGeom prst="rect">
            <a:avLst/>
          </a:prstGeom>
        </p:spPr>
      </p:pic>
    </p:spTree>
    <p:extLst>
      <p:ext uri="{BB962C8B-B14F-4D97-AF65-F5344CB8AC3E}">
        <p14:creationId xmlns:p14="http://schemas.microsoft.com/office/powerpoint/2010/main" val="119869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4.0%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7" name="TextBox 6">
            <a:extLst>
              <a:ext uri="{FF2B5EF4-FFF2-40B4-BE49-F238E27FC236}">
                <a16:creationId xmlns:a16="http://schemas.microsoft.com/office/drawing/2014/main" id="{FE0AD818-D4D2-4D91-A8F4-AC0DC34A2955}"/>
              </a:ext>
            </a:extLst>
          </p:cNvPr>
          <p:cNvSpPr txBox="1"/>
          <p:nvPr/>
        </p:nvSpPr>
        <p:spPr>
          <a:xfrm>
            <a:off x="5126356" y="3059668"/>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10" idx="3"/>
            <a:endCxn id="5" idx="0"/>
          </p:cNvCxnSpPr>
          <p:nvPr/>
        </p:nvCxnSpPr>
        <p:spPr>
          <a:xfrm>
            <a:off x="1782517" y="1676660"/>
            <a:ext cx="3251396" cy="184121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68733" y="2704536"/>
            <a:ext cx="1621341" cy="369332"/>
          </a:xfrm>
          <a:prstGeom prst="rect">
            <a:avLst/>
          </a:prstGeom>
          <a:noFill/>
        </p:spPr>
        <p:txBody>
          <a:bodyPr wrap="square" rtlCol="0">
            <a:spAutoFit/>
          </a:bodyPr>
          <a:lstStyle/>
          <a:p>
            <a:r>
              <a:rPr lang="en-US" dirty="0"/>
              <a:t>Before Filtering</a:t>
            </a:r>
          </a:p>
        </p:txBody>
      </p:sp>
      <p:pic>
        <p:nvPicPr>
          <p:cNvPr id="10" name="Picture 9">
            <a:extLst>
              <a:ext uri="{FF2B5EF4-FFF2-40B4-BE49-F238E27FC236}">
                <a16:creationId xmlns:a16="http://schemas.microsoft.com/office/drawing/2014/main" id="{0777567F-817B-4D9B-95FE-66196F30C919}"/>
              </a:ext>
            </a:extLst>
          </p:cNvPr>
          <p:cNvPicPr>
            <a:picLocks noChangeAspect="1"/>
          </p:cNvPicPr>
          <p:nvPr/>
        </p:nvPicPr>
        <p:blipFill>
          <a:blip r:embed="rId2"/>
          <a:stretch>
            <a:fillRect/>
          </a:stretch>
        </p:blipFill>
        <p:spPr>
          <a:xfrm>
            <a:off x="-1" y="648784"/>
            <a:ext cx="1782518" cy="2055751"/>
          </a:xfrm>
          <a:prstGeom prst="rect">
            <a:avLst/>
          </a:prstGeom>
        </p:spPr>
      </p:pic>
      <p:pic>
        <p:nvPicPr>
          <p:cNvPr id="5" name="Picture 4">
            <a:extLst>
              <a:ext uri="{FF2B5EF4-FFF2-40B4-BE49-F238E27FC236}">
                <a16:creationId xmlns:a16="http://schemas.microsoft.com/office/drawing/2014/main" id="{3BC044C8-2742-45D7-9C95-B041850BA0C0}"/>
              </a:ext>
            </a:extLst>
          </p:cNvPr>
          <p:cNvPicPr>
            <a:picLocks noChangeAspect="1"/>
          </p:cNvPicPr>
          <p:nvPr/>
        </p:nvPicPr>
        <p:blipFill>
          <a:blip r:embed="rId3"/>
          <a:stretch>
            <a:fillRect/>
          </a:stretch>
        </p:blipFill>
        <p:spPr>
          <a:xfrm>
            <a:off x="923826" y="3517870"/>
            <a:ext cx="8220173" cy="2730973"/>
          </a:xfrm>
          <a:prstGeom prst="rect">
            <a:avLst/>
          </a:prstGeom>
        </p:spPr>
      </p:pic>
    </p:spTree>
    <p:extLst>
      <p:ext uri="{BB962C8B-B14F-4D97-AF65-F5344CB8AC3E}">
        <p14:creationId xmlns:p14="http://schemas.microsoft.com/office/powerpoint/2010/main" val="2736722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4.0%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5" name="TextBox 4">
            <a:extLst>
              <a:ext uri="{FF2B5EF4-FFF2-40B4-BE49-F238E27FC236}">
                <a16:creationId xmlns:a16="http://schemas.microsoft.com/office/drawing/2014/main" id="{641A26ED-02C6-4D53-9F48-D7553AEE123F}"/>
              </a:ext>
            </a:extLst>
          </p:cNvPr>
          <p:cNvSpPr txBox="1"/>
          <p:nvPr/>
        </p:nvSpPr>
        <p:spPr>
          <a:xfrm>
            <a:off x="5433377" y="2249910"/>
            <a:ext cx="1476494" cy="369332"/>
          </a:xfrm>
          <a:prstGeom prst="rect">
            <a:avLst/>
          </a:prstGeom>
          <a:noFill/>
        </p:spPr>
        <p:txBody>
          <a:bodyPr wrap="none" rtlCol="0">
            <a:spAutoFit/>
          </a:bodyPr>
          <a:lstStyle/>
          <a:p>
            <a:r>
              <a:rPr lang="en-US" dirty="0"/>
              <a:t>After Filtering</a:t>
            </a:r>
          </a:p>
        </p:txBody>
      </p:sp>
      <p:cxnSp>
        <p:nvCxnSpPr>
          <p:cNvPr id="7" name="Connector: Elbow 6">
            <a:extLst>
              <a:ext uri="{FF2B5EF4-FFF2-40B4-BE49-F238E27FC236}">
                <a16:creationId xmlns:a16="http://schemas.microsoft.com/office/drawing/2014/main" id="{668D5749-D315-4FCA-9BA6-50EBB1FB569C}"/>
              </a:ext>
            </a:extLst>
          </p:cNvPr>
          <p:cNvCxnSpPr>
            <a:cxnSpLocks/>
            <a:stCxn id="4" idx="3"/>
            <a:endCxn id="10" idx="0"/>
          </p:cNvCxnSpPr>
          <p:nvPr/>
        </p:nvCxnSpPr>
        <p:spPr>
          <a:xfrm>
            <a:off x="1941356" y="1420359"/>
            <a:ext cx="3116385" cy="156741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83360" y="2249910"/>
            <a:ext cx="1621341" cy="369332"/>
          </a:xfrm>
          <a:prstGeom prst="rect">
            <a:avLst/>
          </a:prstGeom>
          <a:noFill/>
        </p:spPr>
        <p:txBody>
          <a:bodyPr wrap="none" rtlCol="0">
            <a:spAutoFit/>
          </a:bodyPr>
          <a:lstStyle/>
          <a:p>
            <a:r>
              <a:rPr lang="en-US" dirty="0"/>
              <a:t>Before Filtering</a:t>
            </a:r>
          </a:p>
        </p:txBody>
      </p:sp>
      <p:pic>
        <p:nvPicPr>
          <p:cNvPr id="4" name="Picture 3">
            <a:extLst>
              <a:ext uri="{FF2B5EF4-FFF2-40B4-BE49-F238E27FC236}">
                <a16:creationId xmlns:a16="http://schemas.microsoft.com/office/drawing/2014/main" id="{5EA23C16-BDBA-4BFE-82C4-3FAE6D010CAC}"/>
              </a:ext>
            </a:extLst>
          </p:cNvPr>
          <p:cNvPicPr>
            <a:picLocks noChangeAspect="1"/>
          </p:cNvPicPr>
          <p:nvPr/>
        </p:nvPicPr>
        <p:blipFill>
          <a:blip r:embed="rId2"/>
          <a:stretch>
            <a:fillRect/>
          </a:stretch>
        </p:blipFill>
        <p:spPr>
          <a:xfrm>
            <a:off x="162848" y="751795"/>
            <a:ext cx="1778508" cy="1337127"/>
          </a:xfrm>
          <a:prstGeom prst="rect">
            <a:avLst/>
          </a:prstGeom>
        </p:spPr>
      </p:pic>
      <p:pic>
        <p:nvPicPr>
          <p:cNvPr id="10" name="Picture 9">
            <a:extLst>
              <a:ext uri="{FF2B5EF4-FFF2-40B4-BE49-F238E27FC236}">
                <a16:creationId xmlns:a16="http://schemas.microsoft.com/office/drawing/2014/main" id="{D0183906-90A1-4E64-ACFA-E2E195BC6722}"/>
              </a:ext>
            </a:extLst>
          </p:cNvPr>
          <p:cNvPicPr>
            <a:picLocks noChangeAspect="1"/>
          </p:cNvPicPr>
          <p:nvPr/>
        </p:nvPicPr>
        <p:blipFill>
          <a:blip r:embed="rId3"/>
          <a:stretch>
            <a:fillRect/>
          </a:stretch>
        </p:blipFill>
        <p:spPr>
          <a:xfrm>
            <a:off x="1094030" y="2987769"/>
            <a:ext cx="7927422" cy="1935929"/>
          </a:xfrm>
          <a:prstGeom prst="rect">
            <a:avLst/>
          </a:prstGeom>
        </p:spPr>
      </p:pic>
    </p:spTree>
    <p:extLst>
      <p:ext uri="{BB962C8B-B14F-4D97-AF65-F5344CB8AC3E}">
        <p14:creationId xmlns:p14="http://schemas.microsoft.com/office/powerpoint/2010/main" val="1298851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8.0%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7" name="TextBox 6">
            <a:extLst>
              <a:ext uri="{FF2B5EF4-FFF2-40B4-BE49-F238E27FC236}">
                <a16:creationId xmlns:a16="http://schemas.microsoft.com/office/drawing/2014/main" id="{FE0AD818-D4D2-4D91-A8F4-AC0DC34A2955}"/>
              </a:ext>
            </a:extLst>
          </p:cNvPr>
          <p:cNvSpPr txBox="1"/>
          <p:nvPr/>
        </p:nvSpPr>
        <p:spPr>
          <a:xfrm>
            <a:off x="5126356" y="3059668"/>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11" idx="3"/>
            <a:endCxn id="4" idx="0"/>
          </p:cNvCxnSpPr>
          <p:nvPr/>
        </p:nvCxnSpPr>
        <p:spPr>
          <a:xfrm>
            <a:off x="1782517" y="1724399"/>
            <a:ext cx="3237256" cy="18229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68733" y="2704536"/>
            <a:ext cx="1621341" cy="369332"/>
          </a:xfrm>
          <a:prstGeom prst="rect">
            <a:avLst/>
          </a:prstGeom>
          <a:noFill/>
        </p:spPr>
        <p:txBody>
          <a:bodyPr wrap="square" rtlCol="0">
            <a:spAutoFit/>
          </a:bodyPr>
          <a:lstStyle/>
          <a:p>
            <a:r>
              <a:rPr lang="en-US" dirty="0"/>
              <a:t>Before Filtering</a:t>
            </a:r>
          </a:p>
        </p:txBody>
      </p:sp>
      <p:pic>
        <p:nvPicPr>
          <p:cNvPr id="11" name="Picture 10">
            <a:extLst>
              <a:ext uri="{FF2B5EF4-FFF2-40B4-BE49-F238E27FC236}">
                <a16:creationId xmlns:a16="http://schemas.microsoft.com/office/drawing/2014/main" id="{ED51B35E-171D-48DF-A8A0-1FA3A0970D1F}"/>
              </a:ext>
            </a:extLst>
          </p:cNvPr>
          <p:cNvPicPr>
            <a:picLocks noChangeAspect="1"/>
          </p:cNvPicPr>
          <p:nvPr/>
        </p:nvPicPr>
        <p:blipFill>
          <a:blip r:embed="rId2"/>
          <a:stretch>
            <a:fillRect/>
          </a:stretch>
        </p:blipFill>
        <p:spPr>
          <a:xfrm>
            <a:off x="0" y="662753"/>
            <a:ext cx="1782517" cy="2123291"/>
          </a:xfrm>
          <a:prstGeom prst="rect">
            <a:avLst/>
          </a:prstGeom>
        </p:spPr>
      </p:pic>
      <p:pic>
        <p:nvPicPr>
          <p:cNvPr id="4" name="Picture 3">
            <a:extLst>
              <a:ext uri="{FF2B5EF4-FFF2-40B4-BE49-F238E27FC236}">
                <a16:creationId xmlns:a16="http://schemas.microsoft.com/office/drawing/2014/main" id="{11E90238-290B-4367-AE99-94614F70DFBA}"/>
              </a:ext>
            </a:extLst>
          </p:cNvPr>
          <p:cNvPicPr>
            <a:picLocks noChangeAspect="1"/>
          </p:cNvPicPr>
          <p:nvPr/>
        </p:nvPicPr>
        <p:blipFill>
          <a:blip r:embed="rId3"/>
          <a:stretch>
            <a:fillRect/>
          </a:stretch>
        </p:blipFill>
        <p:spPr>
          <a:xfrm>
            <a:off x="895546" y="3547371"/>
            <a:ext cx="8248454" cy="2716557"/>
          </a:xfrm>
          <a:prstGeom prst="rect">
            <a:avLst/>
          </a:prstGeom>
        </p:spPr>
      </p:pic>
    </p:spTree>
    <p:extLst>
      <p:ext uri="{BB962C8B-B14F-4D97-AF65-F5344CB8AC3E}">
        <p14:creationId xmlns:p14="http://schemas.microsoft.com/office/powerpoint/2010/main" val="82076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513521" cy="734030"/>
          </a:xfrm>
        </p:spPr>
        <p:txBody>
          <a:bodyPr>
            <a:noAutofit/>
          </a:bodyPr>
          <a:lstStyle/>
          <a:p>
            <a:r>
              <a:rPr lang="en-US" sz="2800" dirty="0">
                <a:solidFill>
                  <a:srgbClr val="0072BC"/>
                </a:solidFill>
              </a:rPr>
              <a:t>Problem 1: Before and After, Box Filter – 8.0%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5" name="TextBox 4">
            <a:extLst>
              <a:ext uri="{FF2B5EF4-FFF2-40B4-BE49-F238E27FC236}">
                <a16:creationId xmlns:a16="http://schemas.microsoft.com/office/drawing/2014/main" id="{641A26ED-02C6-4D53-9F48-D7553AEE123F}"/>
              </a:ext>
            </a:extLst>
          </p:cNvPr>
          <p:cNvSpPr txBox="1"/>
          <p:nvPr/>
        </p:nvSpPr>
        <p:spPr>
          <a:xfrm>
            <a:off x="5433377" y="2249910"/>
            <a:ext cx="1476494" cy="369332"/>
          </a:xfrm>
          <a:prstGeom prst="rect">
            <a:avLst/>
          </a:prstGeom>
          <a:noFill/>
        </p:spPr>
        <p:txBody>
          <a:bodyPr wrap="none" rtlCol="0">
            <a:spAutoFit/>
          </a:bodyPr>
          <a:lstStyle/>
          <a:p>
            <a:r>
              <a:rPr lang="en-US" dirty="0"/>
              <a:t>After Filtering</a:t>
            </a:r>
          </a:p>
        </p:txBody>
      </p:sp>
      <p:cxnSp>
        <p:nvCxnSpPr>
          <p:cNvPr id="7" name="Connector: Elbow 6">
            <a:extLst>
              <a:ext uri="{FF2B5EF4-FFF2-40B4-BE49-F238E27FC236}">
                <a16:creationId xmlns:a16="http://schemas.microsoft.com/office/drawing/2014/main" id="{668D5749-D315-4FCA-9BA6-50EBB1FB569C}"/>
              </a:ext>
            </a:extLst>
          </p:cNvPr>
          <p:cNvCxnSpPr>
            <a:cxnSpLocks/>
            <a:stCxn id="9" idx="3"/>
            <a:endCxn id="10" idx="0"/>
          </p:cNvCxnSpPr>
          <p:nvPr/>
        </p:nvCxnSpPr>
        <p:spPr>
          <a:xfrm>
            <a:off x="2057969" y="1459726"/>
            <a:ext cx="2916812" cy="149987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83360" y="2249910"/>
            <a:ext cx="1621341" cy="369332"/>
          </a:xfrm>
          <a:prstGeom prst="rect">
            <a:avLst/>
          </a:prstGeom>
          <a:noFill/>
        </p:spPr>
        <p:txBody>
          <a:bodyPr wrap="none" rtlCol="0">
            <a:spAutoFit/>
          </a:bodyPr>
          <a:lstStyle/>
          <a:p>
            <a:r>
              <a:rPr lang="en-US" dirty="0"/>
              <a:t>Before Filtering</a:t>
            </a:r>
          </a:p>
        </p:txBody>
      </p:sp>
      <p:pic>
        <p:nvPicPr>
          <p:cNvPr id="9" name="Picture 8">
            <a:extLst>
              <a:ext uri="{FF2B5EF4-FFF2-40B4-BE49-F238E27FC236}">
                <a16:creationId xmlns:a16="http://schemas.microsoft.com/office/drawing/2014/main" id="{66CFCF64-9CC5-4848-A790-0756C553093E}"/>
              </a:ext>
            </a:extLst>
          </p:cNvPr>
          <p:cNvPicPr>
            <a:picLocks noChangeAspect="1"/>
          </p:cNvPicPr>
          <p:nvPr/>
        </p:nvPicPr>
        <p:blipFill>
          <a:blip r:embed="rId2"/>
          <a:stretch>
            <a:fillRect/>
          </a:stretch>
        </p:blipFill>
        <p:spPr>
          <a:xfrm>
            <a:off x="130091" y="685760"/>
            <a:ext cx="1927878" cy="1547932"/>
          </a:xfrm>
          <a:prstGeom prst="rect">
            <a:avLst/>
          </a:prstGeom>
        </p:spPr>
      </p:pic>
      <p:pic>
        <p:nvPicPr>
          <p:cNvPr id="10" name="Picture 9">
            <a:extLst>
              <a:ext uri="{FF2B5EF4-FFF2-40B4-BE49-F238E27FC236}">
                <a16:creationId xmlns:a16="http://schemas.microsoft.com/office/drawing/2014/main" id="{1CEAEC7B-68AE-4A91-8C5C-89062D94240A}"/>
              </a:ext>
            </a:extLst>
          </p:cNvPr>
          <p:cNvPicPr>
            <a:picLocks noChangeAspect="1"/>
          </p:cNvPicPr>
          <p:nvPr/>
        </p:nvPicPr>
        <p:blipFill>
          <a:blip r:embed="rId3"/>
          <a:stretch>
            <a:fillRect/>
          </a:stretch>
        </p:blipFill>
        <p:spPr>
          <a:xfrm>
            <a:off x="1088371" y="2959599"/>
            <a:ext cx="7772819" cy="1964099"/>
          </a:xfrm>
          <a:prstGeom prst="rect">
            <a:avLst/>
          </a:prstGeom>
        </p:spPr>
      </p:pic>
    </p:spTree>
    <p:extLst>
      <p:ext uri="{BB962C8B-B14F-4D97-AF65-F5344CB8AC3E}">
        <p14:creationId xmlns:p14="http://schemas.microsoft.com/office/powerpoint/2010/main" val="3847948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753905" cy="734030"/>
          </a:xfrm>
        </p:spPr>
        <p:txBody>
          <a:bodyPr>
            <a:noAutofit/>
          </a:bodyPr>
          <a:lstStyle/>
          <a:p>
            <a:r>
              <a:rPr lang="en-US" sz="2800" dirty="0">
                <a:solidFill>
                  <a:srgbClr val="0072BC"/>
                </a:solidFill>
              </a:rPr>
              <a:t>Problem 1: Before and After, Box Filter – 12.0%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50358" y="6259343"/>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7" name="TextBox 6">
            <a:extLst>
              <a:ext uri="{FF2B5EF4-FFF2-40B4-BE49-F238E27FC236}">
                <a16:creationId xmlns:a16="http://schemas.microsoft.com/office/drawing/2014/main" id="{FE0AD818-D4D2-4D91-A8F4-AC0DC34A2955}"/>
              </a:ext>
            </a:extLst>
          </p:cNvPr>
          <p:cNvSpPr txBox="1"/>
          <p:nvPr/>
        </p:nvSpPr>
        <p:spPr>
          <a:xfrm>
            <a:off x="5126356" y="3059668"/>
            <a:ext cx="1476494" cy="369332"/>
          </a:xfrm>
          <a:prstGeom prst="rect">
            <a:avLst/>
          </a:prstGeom>
          <a:noFill/>
        </p:spPr>
        <p:txBody>
          <a:bodyPr wrap="square" rtlCol="0">
            <a:spAutoFit/>
          </a:bodyPr>
          <a:lstStyle/>
          <a:p>
            <a:r>
              <a:rPr lang="en-US" dirty="0"/>
              <a:t>After Filtering</a:t>
            </a:r>
          </a:p>
        </p:txBody>
      </p:sp>
      <p:cxnSp>
        <p:nvCxnSpPr>
          <p:cNvPr id="8" name="Connector: Elbow 7">
            <a:extLst>
              <a:ext uri="{FF2B5EF4-FFF2-40B4-BE49-F238E27FC236}">
                <a16:creationId xmlns:a16="http://schemas.microsoft.com/office/drawing/2014/main" id="{F46BA113-1DCE-4D0C-8FC7-73BE90E554AE}"/>
              </a:ext>
            </a:extLst>
          </p:cNvPr>
          <p:cNvCxnSpPr>
            <a:cxnSpLocks/>
            <a:stCxn id="10" idx="3"/>
            <a:endCxn id="5" idx="0"/>
          </p:cNvCxnSpPr>
          <p:nvPr/>
        </p:nvCxnSpPr>
        <p:spPr>
          <a:xfrm>
            <a:off x="1782516" y="1751828"/>
            <a:ext cx="3328200" cy="180705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7A3A34-E881-4A49-84DA-FFD30D8EC3CE}"/>
              </a:ext>
            </a:extLst>
          </p:cNvPr>
          <p:cNvSpPr txBox="1"/>
          <p:nvPr/>
        </p:nvSpPr>
        <p:spPr>
          <a:xfrm>
            <a:off x="68733" y="2704536"/>
            <a:ext cx="1621341" cy="369332"/>
          </a:xfrm>
          <a:prstGeom prst="rect">
            <a:avLst/>
          </a:prstGeom>
          <a:noFill/>
        </p:spPr>
        <p:txBody>
          <a:bodyPr wrap="square" rtlCol="0">
            <a:spAutoFit/>
          </a:bodyPr>
          <a:lstStyle/>
          <a:p>
            <a:r>
              <a:rPr lang="en-US" dirty="0"/>
              <a:t>Before Filtering</a:t>
            </a:r>
          </a:p>
        </p:txBody>
      </p:sp>
      <p:pic>
        <p:nvPicPr>
          <p:cNvPr id="10" name="Picture 9">
            <a:extLst>
              <a:ext uri="{FF2B5EF4-FFF2-40B4-BE49-F238E27FC236}">
                <a16:creationId xmlns:a16="http://schemas.microsoft.com/office/drawing/2014/main" id="{7ECADF78-DA77-48BC-9D75-4807AD61E3F0}"/>
              </a:ext>
            </a:extLst>
          </p:cNvPr>
          <p:cNvPicPr>
            <a:picLocks noChangeAspect="1"/>
          </p:cNvPicPr>
          <p:nvPr/>
        </p:nvPicPr>
        <p:blipFill>
          <a:blip r:embed="rId2"/>
          <a:stretch>
            <a:fillRect/>
          </a:stretch>
        </p:blipFill>
        <p:spPr>
          <a:xfrm>
            <a:off x="39161" y="695249"/>
            <a:ext cx="1743355" cy="2113158"/>
          </a:xfrm>
          <a:prstGeom prst="rect">
            <a:avLst/>
          </a:prstGeom>
        </p:spPr>
      </p:pic>
      <p:pic>
        <p:nvPicPr>
          <p:cNvPr id="5" name="Picture 4">
            <a:extLst>
              <a:ext uri="{FF2B5EF4-FFF2-40B4-BE49-F238E27FC236}">
                <a16:creationId xmlns:a16="http://schemas.microsoft.com/office/drawing/2014/main" id="{A4713072-A5A2-4C8B-9661-84226AA6E45D}"/>
              </a:ext>
            </a:extLst>
          </p:cNvPr>
          <p:cNvPicPr>
            <a:picLocks noChangeAspect="1"/>
          </p:cNvPicPr>
          <p:nvPr/>
        </p:nvPicPr>
        <p:blipFill>
          <a:blip r:embed="rId3"/>
          <a:stretch>
            <a:fillRect/>
          </a:stretch>
        </p:blipFill>
        <p:spPr>
          <a:xfrm>
            <a:off x="1077432" y="3558881"/>
            <a:ext cx="8066568" cy="2703074"/>
          </a:xfrm>
          <a:prstGeom prst="rect">
            <a:avLst/>
          </a:prstGeom>
        </p:spPr>
      </p:pic>
    </p:spTree>
    <p:extLst>
      <p:ext uri="{BB962C8B-B14F-4D97-AF65-F5344CB8AC3E}">
        <p14:creationId xmlns:p14="http://schemas.microsoft.com/office/powerpoint/2010/main" val="1219418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9" y="67246"/>
            <a:ext cx="8706770" cy="734030"/>
          </a:xfrm>
        </p:spPr>
        <p:txBody>
          <a:bodyPr>
            <a:noAutofit/>
          </a:bodyPr>
          <a:lstStyle/>
          <a:p>
            <a:r>
              <a:rPr lang="en-US" sz="2800" dirty="0">
                <a:solidFill>
                  <a:srgbClr val="0072BC"/>
                </a:solidFill>
              </a:rPr>
              <a:t>Problem 1: Before and After, Box Filter – 12.0% Noise</a:t>
            </a:r>
          </a:p>
        </p:txBody>
      </p:sp>
      <p:sp>
        <p:nvSpPr>
          <p:cNvPr id="12" name="TextBox 11">
            <a:extLst>
              <a:ext uri="{FF2B5EF4-FFF2-40B4-BE49-F238E27FC236}">
                <a16:creationId xmlns:a16="http://schemas.microsoft.com/office/drawing/2014/main" id="{2CF42A3F-10A6-4C31-8F62-E508C7D2669B}"/>
              </a:ext>
            </a:extLst>
          </p:cNvPr>
          <p:cNvSpPr txBox="1"/>
          <p:nvPr/>
        </p:nvSpPr>
        <p:spPr>
          <a:xfrm>
            <a:off x="231896" y="4923698"/>
            <a:ext cx="8066567" cy="369332"/>
          </a:xfrm>
          <a:prstGeom prst="rect">
            <a:avLst/>
          </a:prstGeom>
          <a:solidFill>
            <a:schemeClr val="accent5">
              <a:lumMod val="60000"/>
              <a:lumOff val="40000"/>
            </a:schemeClr>
          </a:solidFill>
        </p:spPr>
        <p:txBody>
          <a:bodyPr wrap="none" rtlCol="0">
            <a:spAutoFit/>
          </a:bodyPr>
          <a:lstStyle/>
          <a:p>
            <a:r>
              <a:rPr lang="en-US" dirty="0"/>
              <a:t>Box Size:                 3.0                                                 5.0                                                   7.0</a:t>
            </a:r>
          </a:p>
        </p:txBody>
      </p:sp>
      <p:sp>
        <p:nvSpPr>
          <p:cNvPr id="5" name="TextBox 4">
            <a:extLst>
              <a:ext uri="{FF2B5EF4-FFF2-40B4-BE49-F238E27FC236}">
                <a16:creationId xmlns:a16="http://schemas.microsoft.com/office/drawing/2014/main" id="{641A26ED-02C6-4D53-9F48-D7553AEE123F}"/>
              </a:ext>
            </a:extLst>
          </p:cNvPr>
          <p:cNvSpPr txBox="1"/>
          <p:nvPr/>
        </p:nvSpPr>
        <p:spPr>
          <a:xfrm>
            <a:off x="5433377" y="2249910"/>
            <a:ext cx="1476494" cy="369332"/>
          </a:xfrm>
          <a:prstGeom prst="rect">
            <a:avLst/>
          </a:prstGeom>
          <a:noFill/>
        </p:spPr>
        <p:txBody>
          <a:bodyPr wrap="none" rtlCol="0">
            <a:spAutoFit/>
          </a:bodyPr>
          <a:lstStyle/>
          <a:p>
            <a:r>
              <a:rPr lang="en-US" dirty="0"/>
              <a:t>After Filtering</a:t>
            </a:r>
          </a:p>
        </p:txBody>
      </p:sp>
      <p:cxnSp>
        <p:nvCxnSpPr>
          <p:cNvPr id="7" name="Connector: Elbow 6">
            <a:extLst>
              <a:ext uri="{FF2B5EF4-FFF2-40B4-BE49-F238E27FC236}">
                <a16:creationId xmlns:a16="http://schemas.microsoft.com/office/drawing/2014/main" id="{668D5749-D315-4FCA-9BA6-50EBB1FB569C}"/>
              </a:ext>
            </a:extLst>
          </p:cNvPr>
          <p:cNvCxnSpPr>
            <a:cxnSpLocks/>
            <a:stCxn id="11" idx="3"/>
            <a:endCxn id="4" idx="0"/>
          </p:cNvCxnSpPr>
          <p:nvPr/>
        </p:nvCxnSpPr>
        <p:spPr>
          <a:xfrm>
            <a:off x="2036190" y="1524751"/>
            <a:ext cx="3082825" cy="13971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B01E377-91A2-4B82-B25A-82DD6FB03426}"/>
              </a:ext>
            </a:extLst>
          </p:cNvPr>
          <p:cNvSpPr txBox="1"/>
          <p:nvPr/>
        </p:nvSpPr>
        <p:spPr>
          <a:xfrm>
            <a:off x="283360" y="2249910"/>
            <a:ext cx="1621341" cy="369332"/>
          </a:xfrm>
          <a:prstGeom prst="rect">
            <a:avLst/>
          </a:prstGeom>
          <a:noFill/>
        </p:spPr>
        <p:txBody>
          <a:bodyPr wrap="none" rtlCol="0">
            <a:spAutoFit/>
          </a:bodyPr>
          <a:lstStyle/>
          <a:p>
            <a:r>
              <a:rPr lang="en-US" dirty="0"/>
              <a:t>Before Filtering</a:t>
            </a:r>
          </a:p>
        </p:txBody>
      </p:sp>
      <p:pic>
        <p:nvPicPr>
          <p:cNvPr id="4" name="Picture 3">
            <a:extLst>
              <a:ext uri="{FF2B5EF4-FFF2-40B4-BE49-F238E27FC236}">
                <a16:creationId xmlns:a16="http://schemas.microsoft.com/office/drawing/2014/main" id="{9E93E00C-59A6-4070-90F2-1F8D89783EF6}"/>
              </a:ext>
            </a:extLst>
          </p:cNvPr>
          <p:cNvPicPr>
            <a:picLocks noChangeAspect="1"/>
          </p:cNvPicPr>
          <p:nvPr/>
        </p:nvPicPr>
        <p:blipFill>
          <a:blip r:embed="rId2"/>
          <a:stretch>
            <a:fillRect/>
          </a:stretch>
        </p:blipFill>
        <p:spPr>
          <a:xfrm>
            <a:off x="1094030" y="2921855"/>
            <a:ext cx="8049970" cy="2001844"/>
          </a:xfrm>
          <a:prstGeom prst="rect">
            <a:avLst/>
          </a:prstGeom>
        </p:spPr>
      </p:pic>
      <p:pic>
        <p:nvPicPr>
          <p:cNvPr id="11" name="Picture 10">
            <a:extLst>
              <a:ext uri="{FF2B5EF4-FFF2-40B4-BE49-F238E27FC236}">
                <a16:creationId xmlns:a16="http://schemas.microsoft.com/office/drawing/2014/main" id="{BA24E044-DCCB-46C0-A9F2-E91A4C0FA64A}"/>
              </a:ext>
            </a:extLst>
          </p:cNvPr>
          <p:cNvPicPr>
            <a:picLocks noChangeAspect="1"/>
          </p:cNvPicPr>
          <p:nvPr/>
        </p:nvPicPr>
        <p:blipFill>
          <a:blip r:embed="rId3"/>
          <a:stretch>
            <a:fillRect/>
          </a:stretch>
        </p:blipFill>
        <p:spPr>
          <a:xfrm>
            <a:off x="0" y="747982"/>
            <a:ext cx="2036190" cy="1553538"/>
          </a:xfrm>
          <a:prstGeom prst="rect">
            <a:avLst/>
          </a:prstGeom>
        </p:spPr>
      </p:pic>
    </p:spTree>
    <p:extLst>
      <p:ext uri="{BB962C8B-B14F-4D97-AF65-F5344CB8AC3E}">
        <p14:creationId xmlns:p14="http://schemas.microsoft.com/office/powerpoint/2010/main" val="287985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1: Discussion – Padding Method</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fontScale="92500" lnSpcReduction="10000"/>
          </a:bodyPr>
          <a:lstStyle/>
          <a:p>
            <a:r>
              <a:rPr lang="en-US" dirty="0"/>
              <a:t>Gaussian Filter:</a:t>
            </a:r>
          </a:p>
          <a:p>
            <a:pPr lvl="1"/>
            <a:r>
              <a:rPr lang="en-US" dirty="0"/>
              <a:t>Padding Method: the padding method will impact the edge of the image.</a:t>
            </a:r>
          </a:p>
          <a:p>
            <a:pPr lvl="2"/>
            <a:r>
              <a:rPr lang="en-US" dirty="0"/>
              <a:t>Zero Padding: The edge pixels are blacked out</a:t>
            </a:r>
          </a:p>
          <a:p>
            <a:pPr lvl="2"/>
            <a:r>
              <a:rPr lang="en-US" dirty="0"/>
              <a:t>Circular Padding: Pads the edges with pixels from the other side of the image. This will only work if the image is symmetric. Else, it seems to create an ‘outline’ around the image.</a:t>
            </a:r>
          </a:p>
          <a:p>
            <a:pPr lvl="2"/>
            <a:r>
              <a:rPr lang="en-US" dirty="0"/>
              <a:t>Replicate Padding: Pads the edges with copies of the edge row. This method seems to work the best for creating a smooth image without losing much information.</a:t>
            </a:r>
          </a:p>
        </p:txBody>
      </p:sp>
    </p:spTree>
    <p:extLst>
      <p:ext uri="{BB962C8B-B14F-4D97-AF65-F5344CB8AC3E}">
        <p14:creationId xmlns:p14="http://schemas.microsoft.com/office/powerpoint/2010/main" val="227058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1: Discussion – Kernel Size</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a:xfrm>
            <a:off x="457200" y="1609627"/>
            <a:ext cx="8517118" cy="4525963"/>
          </a:xfrm>
        </p:spPr>
        <p:txBody>
          <a:bodyPr>
            <a:normAutofit fontScale="92500" lnSpcReduction="10000"/>
          </a:bodyPr>
          <a:lstStyle/>
          <a:p>
            <a:r>
              <a:rPr lang="en-US" dirty="0"/>
              <a:t>Gaussian Filter:</a:t>
            </a:r>
          </a:p>
          <a:p>
            <a:pPr lvl="1"/>
            <a:r>
              <a:rPr lang="en-US" dirty="0"/>
              <a:t>Kernel Size: this impacts the size of the filter. </a:t>
            </a:r>
          </a:p>
          <a:p>
            <a:pPr lvl="2"/>
            <a:r>
              <a:rPr lang="en-US" dirty="0"/>
              <a:t>Larger Filters:</a:t>
            </a:r>
          </a:p>
          <a:p>
            <a:pPr lvl="3"/>
            <a:r>
              <a:rPr lang="en-US" dirty="0"/>
              <a:t>Create more of a smoothing effect</a:t>
            </a:r>
          </a:p>
          <a:p>
            <a:pPr lvl="3"/>
            <a:r>
              <a:rPr lang="en-US" dirty="0"/>
              <a:t>Better for removing imperfections</a:t>
            </a:r>
          </a:p>
          <a:p>
            <a:pPr lvl="3"/>
            <a:r>
              <a:rPr lang="en-US" dirty="0"/>
              <a:t>As Original SNR Increases, provides more effective filtering.</a:t>
            </a:r>
          </a:p>
          <a:p>
            <a:pPr lvl="3"/>
            <a:r>
              <a:rPr lang="en-US" dirty="0"/>
              <a:t>In general, not as good for maximizing SNR</a:t>
            </a:r>
          </a:p>
          <a:p>
            <a:pPr lvl="2"/>
            <a:r>
              <a:rPr lang="en-US" dirty="0"/>
              <a:t>Smaller Filter:</a:t>
            </a:r>
          </a:p>
          <a:p>
            <a:pPr lvl="3"/>
            <a:r>
              <a:rPr lang="en-US" dirty="0"/>
              <a:t>Maintain image integrity better than larger filters</a:t>
            </a:r>
          </a:p>
          <a:p>
            <a:pPr lvl="3"/>
            <a:r>
              <a:rPr lang="en-US" dirty="0"/>
              <a:t>Sharper than large filters with slightly less filtering</a:t>
            </a:r>
          </a:p>
          <a:p>
            <a:pPr lvl="3"/>
            <a:r>
              <a:rPr lang="en-US" dirty="0"/>
              <a:t>Does not perform as well as larger filters for very noisy images</a:t>
            </a:r>
          </a:p>
          <a:p>
            <a:pPr lvl="3"/>
            <a:r>
              <a:rPr lang="en-US" dirty="0"/>
              <a:t>Maintains signal to noise ratio better than large filters</a:t>
            </a:r>
          </a:p>
        </p:txBody>
      </p:sp>
    </p:spTree>
    <p:extLst>
      <p:ext uri="{BB962C8B-B14F-4D97-AF65-F5344CB8AC3E}">
        <p14:creationId xmlns:p14="http://schemas.microsoft.com/office/powerpoint/2010/main" val="3467996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1: Discussion – Sigma</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lnSpcReduction="10000"/>
          </a:bodyPr>
          <a:lstStyle/>
          <a:p>
            <a:r>
              <a:rPr lang="en-US" dirty="0"/>
              <a:t>Gaussian Filter:</a:t>
            </a:r>
          </a:p>
          <a:p>
            <a:pPr lvl="1"/>
            <a:r>
              <a:rPr lang="en-US" dirty="0"/>
              <a:t>Sigma: increases the spread of the filter. </a:t>
            </a:r>
          </a:p>
          <a:p>
            <a:pPr lvl="2"/>
            <a:r>
              <a:rPr lang="en-US" dirty="0"/>
              <a:t>Larger Sigma:</a:t>
            </a:r>
          </a:p>
          <a:p>
            <a:pPr lvl="3"/>
            <a:r>
              <a:rPr lang="en-US" dirty="0"/>
              <a:t>Create more of a smoothing effect</a:t>
            </a:r>
          </a:p>
          <a:p>
            <a:pPr lvl="3"/>
            <a:r>
              <a:rPr lang="en-US" dirty="0"/>
              <a:t>Better for removing imperfections</a:t>
            </a:r>
          </a:p>
          <a:p>
            <a:pPr lvl="3"/>
            <a:r>
              <a:rPr lang="en-US" dirty="0"/>
              <a:t>Worse for increasing signal to noise ratio</a:t>
            </a:r>
          </a:p>
          <a:p>
            <a:pPr lvl="2"/>
            <a:r>
              <a:rPr lang="en-US" dirty="0"/>
              <a:t>Smaller Sigma:</a:t>
            </a:r>
          </a:p>
          <a:p>
            <a:pPr lvl="3"/>
            <a:r>
              <a:rPr lang="en-US" dirty="0"/>
              <a:t>Provides a strong sharpening effect</a:t>
            </a:r>
          </a:p>
          <a:p>
            <a:pPr lvl="3"/>
            <a:r>
              <a:rPr lang="en-US" dirty="0"/>
              <a:t>May not remove all imperfections on the first pass filtering</a:t>
            </a:r>
          </a:p>
          <a:p>
            <a:pPr lvl="3"/>
            <a:r>
              <a:rPr lang="en-US" dirty="0"/>
              <a:t>Generally maintains a better signal to noise ratio than large sigma filters</a:t>
            </a:r>
          </a:p>
        </p:txBody>
      </p:sp>
    </p:spTree>
    <p:extLst>
      <p:ext uri="{BB962C8B-B14F-4D97-AF65-F5344CB8AC3E}">
        <p14:creationId xmlns:p14="http://schemas.microsoft.com/office/powerpoint/2010/main" val="3961941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1: Discussion – Box Filter</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fontScale="77500" lnSpcReduction="20000"/>
          </a:bodyPr>
          <a:lstStyle/>
          <a:p>
            <a:r>
              <a:rPr lang="en-US" dirty="0"/>
              <a:t>Box Filter: averages the neighboring pixels for the final value</a:t>
            </a:r>
          </a:p>
          <a:p>
            <a:pPr lvl="1"/>
            <a:r>
              <a:rPr lang="en-US" dirty="0"/>
              <a:t>Larger Box:</a:t>
            </a:r>
          </a:p>
          <a:p>
            <a:pPr lvl="2"/>
            <a:r>
              <a:rPr lang="en-US" dirty="0"/>
              <a:t>More effective for filtering very noisy images</a:t>
            </a:r>
          </a:p>
          <a:p>
            <a:pPr lvl="2"/>
            <a:r>
              <a:rPr lang="en-US" dirty="0"/>
              <a:t>Create more of a smoothing effect</a:t>
            </a:r>
          </a:p>
          <a:p>
            <a:pPr lvl="2"/>
            <a:r>
              <a:rPr lang="en-US" dirty="0"/>
              <a:t>Better for removing imperfections</a:t>
            </a:r>
          </a:p>
          <a:p>
            <a:pPr lvl="2"/>
            <a:r>
              <a:rPr lang="en-US" dirty="0"/>
              <a:t>Worse for increasing signal to noise ratio</a:t>
            </a:r>
          </a:p>
          <a:p>
            <a:pPr lvl="1"/>
            <a:r>
              <a:rPr lang="en-US" dirty="0"/>
              <a:t>Smaller Box:</a:t>
            </a:r>
          </a:p>
          <a:p>
            <a:pPr lvl="2"/>
            <a:r>
              <a:rPr lang="en-US" dirty="0"/>
              <a:t>Not as effective for very noisy images, however provides more of a sharpening effect</a:t>
            </a:r>
          </a:p>
          <a:p>
            <a:pPr lvl="2"/>
            <a:r>
              <a:rPr lang="en-US" dirty="0"/>
              <a:t>Provides less of a smoothing effect.</a:t>
            </a:r>
          </a:p>
          <a:p>
            <a:pPr lvl="2"/>
            <a:r>
              <a:rPr lang="en-US" dirty="0"/>
              <a:t>More susceptible to imperfections, but still removes some of them</a:t>
            </a:r>
          </a:p>
          <a:p>
            <a:pPr lvl="2"/>
            <a:r>
              <a:rPr lang="en-US" dirty="0"/>
              <a:t>Generally maintains a better signal to noise ratio than larger box filters</a:t>
            </a:r>
          </a:p>
        </p:txBody>
      </p:sp>
    </p:spTree>
    <p:extLst>
      <p:ext uri="{BB962C8B-B14F-4D97-AF65-F5344CB8AC3E}">
        <p14:creationId xmlns:p14="http://schemas.microsoft.com/office/powerpoint/2010/main" val="224857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Filter Noisy Images</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734031"/>
          </a:xfrm>
        </p:spPr>
        <p:txBody>
          <a:bodyPr>
            <a:normAutofit fontScale="77500" lnSpcReduction="20000"/>
          </a:bodyPr>
          <a:lstStyle/>
          <a:p>
            <a:pPr marL="0" indent="0">
              <a:buNone/>
            </a:pPr>
            <a:r>
              <a:rPr lang="en-US" dirty="0"/>
              <a:t>”Filter the noisy images generated using the following code.”</a:t>
            </a:r>
          </a:p>
        </p:txBody>
      </p:sp>
      <p:sp>
        <p:nvSpPr>
          <p:cNvPr id="4" name="Content Placeholder 2">
            <a:extLst>
              <a:ext uri="{FF2B5EF4-FFF2-40B4-BE49-F238E27FC236}">
                <a16:creationId xmlns:a16="http://schemas.microsoft.com/office/drawing/2014/main" id="{D48ABBFC-BE4F-48DB-9D5A-505B2519DDAB}"/>
              </a:ext>
            </a:extLst>
          </p:cNvPr>
          <p:cNvSpPr txBox="1">
            <a:spLocks/>
          </p:cNvSpPr>
          <p:nvPr/>
        </p:nvSpPr>
        <p:spPr>
          <a:xfrm>
            <a:off x="457200" y="1535306"/>
            <a:ext cx="8229600" cy="7340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Step 1: Generate Noisy Images</a:t>
            </a:r>
          </a:p>
        </p:txBody>
      </p:sp>
      <p:pic>
        <p:nvPicPr>
          <p:cNvPr id="5" name="Picture 4">
            <a:extLst>
              <a:ext uri="{FF2B5EF4-FFF2-40B4-BE49-F238E27FC236}">
                <a16:creationId xmlns:a16="http://schemas.microsoft.com/office/drawing/2014/main" id="{E46120B5-CDC6-4DC4-88B6-5C355C8DD536}"/>
              </a:ext>
            </a:extLst>
          </p:cNvPr>
          <p:cNvPicPr>
            <a:picLocks noChangeAspect="1"/>
          </p:cNvPicPr>
          <p:nvPr/>
        </p:nvPicPr>
        <p:blipFill>
          <a:blip r:embed="rId2"/>
          <a:stretch>
            <a:fillRect/>
          </a:stretch>
        </p:blipFill>
        <p:spPr>
          <a:xfrm>
            <a:off x="205362" y="2155255"/>
            <a:ext cx="4366638" cy="4206605"/>
          </a:xfrm>
          <a:prstGeom prst="rect">
            <a:avLst/>
          </a:prstGeom>
        </p:spPr>
      </p:pic>
      <p:pic>
        <p:nvPicPr>
          <p:cNvPr id="8" name="Picture 7">
            <a:extLst>
              <a:ext uri="{FF2B5EF4-FFF2-40B4-BE49-F238E27FC236}">
                <a16:creationId xmlns:a16="http://schemas.microsoft.com/office/drawing/2014/main" id="{4762FDB7-6A3C-4C1E-ACA1-997BA19D1D60}"/>
              </a:ext>
            </a:extLst>
          </p:cNvPr>
          <p:cNvPicPr>
            <a:picLocks noChangeAspect="1"/>
          </p:cNvPicPr>
          <p:nvPr/>
        </p:nvPicPr>
        <p:blipFill>
          <a:blip r:embed="rId3"/>
          <a:stretch>
            <a:fillRect/>
          </a:stretch>
        </p:blipFill>
        <p:spPr>
          <a:xfrm>
            <a:off x="4641488" y="2799200"/>
            <a:ext cx="4404742" cy="2918713"/>
          </a:xfrm>
          <a:prstGeom prst="rect">
            <a:avLst/>
          </a:prstGeom>
        </p:spPr>
      </p:pic>
    </p:spTree>
    <p:extLst>
      <p:ext uri="{BB962C8B-B14F-4D97-AF65-F5344CB8AC3E}">
        <p14:creationId xmlns:p14="http://schemas.microsoft.com/office/powerpoint/2010/main" val="2181012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p:txBody>
          <a:bodyPr>
            <a:noAutofit/>
          </a:bodyPr>
          <a:lstStyle/>
          <a:p>
            <a:r>
              <a:rPr lang="en-US" sz="3600" dirty="0"/>
              <a:t>Problem 1: Comparison</a:t>
            </a:r>
          </a:p>
        </p:txBody>
      </p:sp>
      <p:sp>
        <p:nvSpPr>
          <p:cNvPr id="4" name="Text Placeholder 3">
            <a:extLst>
              <a:ext uri="{FF2B5EF4-FFF2-40B4-BE49-F238E27FC236}">
                <a16:creationId xmlns:a16="http://schemas.microsoft.com/office/drawing/2014/main" id="{66B97D1F-8EDF-4007-8AB0-3B3FFEA8CE07}"/>
              </a:ext>
            </a:extLst>
          </p:cNvPr>
          <p:cNvSpPr>
            <a:spLocks noGrp="1"/>
          </p:cNvSpPr>
          <p:nvPr>
            <p:ph type="body" idx="1"/>
          </p:nvPr>
        </p:nvSpPr>
        <p:spPr/>
        <p:txBody>
          <a:bodyPr/>
          <a:lstStyle/>
          <a:p>
            <a:r>
              <a:rPr lang="en-US" dirty="0"/>
              <a:t>Gaussian Filter</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sz="half" idx="2"/>
          </p:nvPr>
        </p:nvSpPr>
        <p:spPr/>
        <p:txBody>
          <a:bodyPr>
            <a:normAutofit fontScale="85000" lnSpcReduction="20000"/>
          </a:bodyPr>
          <a:lstStyle/>
          <a:p>
            <a:r>
              <a:rPr lang="en-US" dirty="0"/>
              <a:t>Larger filters are better for very noisy images</a:t>
            </a:r>
          </a:p>
          <a:p>
            <a:r>
              <a:rPr lang="en-US" dirty="0"/>
              <a:t>Smaller filters are better at sharpening images</a:t>
            </a:r>
          </a:p>
          <a:p>
            <a:r>
              <a:rPr lang="en-US" dirty="0"/>
              <a:t>As sigma increases, the smoothing effect also increases</a:t>
            </a:r>
          </a:p>
          <a:p>
            <a:r>
              <a:rPr lang="en-US" dirty="0"/>
              <a:t>As filter size increases, the smoothing effect also increases</a:t>
            </a:r>
          </a:p>
          <a:p>
            <a:r>
              <a:rPr lang="en-US" dirty="0"/>
              <a:t>Higher SNR with smaller sigma and filter size</a:t>
            </a:r>
          </a:p>
          <a:p>
            <a:r>
              <a:rPr lang="en-US" dirty="0"/>
              <a:t>Small Sigma creates a sharpening effect.</a:t>
            </a:r>
          </a:p>
        </p:txBody>
      </p:sp>
      <p:sp>
        <p:nvSpPr>
          <p:cNvPr id="5" name="Text Placeholder 4">
            <a:extLst>
              <a:ext uri="{FF2B5EF4-FFF2-40B4-BE49-F238E27FC236}">
                <a16:creationId xmlns:a16="http://schemas.microsoft.com/office/drawing/2014/main" id="{2DA20DD5-0A6E-4E51-BEDE-7F2C5F9056EF}"/>
              </a:ext>
            </a:extLst>
          </p:cNvPr>
          <p:cNvSpPr>
            <a:spLocks noGrp="1"/>
          </p:cNvSpPr>
          <p:nvPr>
            <p:ph type="body" sz="quarter" idx="3"/>
          </p:nvPr>
        </p:nvSpPr>
        <p:spPr/>
        <p:txBody>
          <a:bodyPr/>
          <a:lstStyle/>
          <a:p>
            <a:r>
              <a:rPr lang="en-US" dirty="0"/>
              <a:t>Box Filter</a:t>
            </a:r>
          </a:p>
        </p:txBody>
      </p:sp>
      <p:sp>
        <p:nvSpPr>
          <p:cNvPr id="6" name="Content Placeholder 5">
            <a:extLst>
              <a:ext uri="{FF2B5EF4-FFF2-40B4-BE49-F238E27FC236}">
                <a16:creationId xmlns:a16="http://schemas.microsoft.com/office/drawing/2014/main" id="{C26652F5-15BD-4F38-B87D-9AB58141B4F1}"/>
              </a:ext>
            </a:extLst>
          </p:cNvPr>
          <p:cNvSpPr>
            <a:spLocks noGrp="1"/>
          </p:cNvSpPr>
          <p:nvPr>
            <p:ph sz="quarter" idx="4"/>
          </p:nvPr>
        </p:nvSpPr>
        <p:spPr/>
        <p:txBody>
          <a:bodyPr>
            <a:normAutofit fontScale="85000" lnSpcReduction="20000"/>
          </a:bodyPr>
          <a:lstStyle/>
          <a:p>
            <a:r>
              <a:rPr lang="en-US" dirty="0"/>
              <a:t>Larger filters are better for very noisy images</a:t>
            </a:r>
          </a:p>
          <a:p>
            <a:r>
              <a:rPr lang="en-US" dirty="0"/>
              <a:t>Smaller filters are better at sharpening images</a:t>
            </a:r>
          </a:p>
          <a:p>
            <a:r>
              <a:rPr lang="en-US" dirty="0"/>
              <a:t>Larger boxes have a larger smoothing effect</a:t>
            </a:r>
          </a:p>
          <a:p>
            <a:r>
              <a:rPr lang="en-US" dirty="0"/>
              <a:t>Smaller boxes have a higher SNR</a:t>
            </a:r>
          </a:p>
          <a:p>
            <a:r>
              <a:rPr lang="en-US" dirty="0"/>
              <a:t>Smaller boxes have less of a smoothing effect</a:t>
            </a:r>
          </a:p>
          <a:p>
            <a:r>
              <a:rPr lang="en-US" dirty="0"/>
              <a:t>Box filters will not create much of a sharpening effect.</a:t>
            </a:r>
          </a:p>
        </p:txBody>
      </p:sp>
    </p:spTree>
    <p:extLst>
      <p:ext uri="{BB962C8B-B14F-4D97-AF65-F5344CB8AC3E}">
        <p14:creationId xmlns:p14="http://schemas.microsoft.com/office/powerpoint/2010/main" val="3655925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Filter Noisy Images</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734031"/>
          </a:xfrm>
        </p:spPr>
        <p:txBody>
          <a:bodyPr>
            <a:normAutofit fontScale="77500" lnSpcReduction="20000"/>
          </a:bodyPr>
          <a:lstStyle/>
          <a:p>
            <a:pPr marL="0" indent="0">
              <a:buNone/>
            </a:pPr>
            <a:r>
              <a:rPr lang="en-US" dirty="0"/>
              <a:t>”Compare the results using zero padding, replicate padding and circular padding”</a:t>
            </a:r>
          </a:p>
        </p:txBody>
      </p:sp>
      <p:pic>
        <p:nvPicPr>
          <p:cNvPr id="4" name="Picture 3">
            <a:extLst>
              <a:ext uri="{FF2B5EF4-FFF2-40B4-BE49-F238E27FC236}">
                <a16:creationId xmlns:a16="http://schemas.microsoft.com/office/drawing/2014/main" id="{606C021C-4ADE-4B61-91AA-1872AECDAB5F}"/>
              </a:ext>
            </a:extLst>
          </p:cNvPr>
          <p:cNvPicPr>
            <a:picLocks noChangeAspect="1"/>
          </p:cNvPicPr>
          <p:nvPr/>
        </p:nvPicPr>
        <p:blipFill>
          <a:blip r:embed="rId2"/>
          <a:stretch>
            <a:fillRect/>
          </a:stretch>
        </p:blipFill>
        <p:spPr>
          <a:xfrm>
            <a:off x="1782245" y="2248126"/>
            <a:ext cx="5692633" cy="4084674"/>
          </a:xfrm>
          <a:prstGeom prst="rect">
            <a:avLst/>
          </a:prstGeom>
        </p:spPr>
      </p:pic>
      <p:sp>
        <p:nvSpPr>
          <p:cNvPr id="6" name="Content Placeholder 2">
            <a:extLst>
              <a:ext uri="{FF2B5EF4-FFF2-40B4-BE49-F238E27FC236}">
                <a16:creationId xmlns:a16="http://schemas.microsoft.com/office/drawing/2014/main" id="{CE06E048-3B56-46DF-9B46-949A2FC086FC}"/>
              </a:ext>
            </a:extLst>
          </p:cNvPr>
          <p:cNvSpPr txBox="1">
            <a:spLocks/>
          </p:cNvSpPr>
          <p:nvPr/>
        </p:nvSpPr>
        <p:spPr>
          <a:xfrm>
            <a:off x="457200" y="1535306"/>
            <a:ext cx="8229600" cy="73403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Step 2: Compare the results using different padding and filtration methods.</a:t>
            </a:r>
          </a:p>
        </p:txBody>
      </p:sp>
    </p:spTree>
    <p:extLst>
      <p:ext uri="{BB962C8B-B14F-4D97-AF65-F5344CB8AC3E}">
        <p14:creationId xmlns:p14="http://schemas.microsoft.com/office/powerpoint/2010/main" val="349355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Filter Noisy Images – Zero Padding</a:t>
            </a:r>
          </a:p>
        </p:txBody>
      </p:sp>
      <p:pic>
        <p:nvPicPr>
          <p:cNvPr id="5" name="Picture 4">
            <a:extLst>
              <a:ext uri="{FF2B5EF4-FFF2-40B4-BE49-F238E27FC236}">
                <a16:creationId xmlns:a16="http://schemas.microsoft.com/office/drawing/2014/main" id="{4FBC8E35-67B3-4B74-891F-73C0C6BFB958}"/>
              </a:ext>
            </a:extLst>
          </p:cNvPr>
          <p:cNvPicPr>
            <a:picLocks noChangeAspect="1"/>
          </p:cNvPicPr>
          <p:nvPr/>
        </p:nvPicPr>
        <p:blipFill>
          <a:blip r:embed="rId2"/>
          <a:stretch>
            <a:fillRect/>
          </a:stretch>
        </p:blipFill>
        <p:spPr>
          <a:xfrm>
            <a:off x="4044099" y="1554223"/>
            <a:ext cx="4926622" cy="4669357"/>
          </a:xfrm>
          <a:prstGeom prst="rect">
            <a:avLst/>
          </a:prstGeom>
        </p:spPr>
      </p:pic>
      <p:sp>
        <p:nvSpPr>
          <p:cNvPr id="9" name="TextBox 8">
            <a:extLst>
              <a:ext uri="{FF2B5EF4-FFF2-40B4-BE49-F238E27FC236}">
                <a16:creationId xmlns:a16="http://schemas.microsoft.com/office/drawing/2014/main" id="{76AB793F-DCFE-40C3-BF8D-EB23CF947490}"/>
              </a:ext>
            </a:extLst>
          </p:cNvPr>
          <p:cNvSpPr txBox="1"/>
          <p:nvPr/>
        </p:nvSpPr>
        <p:spPr>
          <a:xfrm>
            <a:off x="2515796" y="1838138"/>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2515796" y="3675954"/>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2515796" y="5518607"/>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3612900" y="6202776"/>
            <a:ext cx="5230919"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C3CBDAF8-FAC6-44E4-BCE7-D645959777EF}"/>
              </a:ext>
            </a:extLst>
          </p:cNvPr>
          <p:cNvPicPr>
            <a:picLocks noChangeAspect="1"/>
          </p:cNvPicPr>
          <p:nvPr/>
        </p:nvPicPr>
        <p:blipFill>
          <a:blip r:embed="rId3"/>
          <a:stretch>
            <a:fillRect/>
          </a:stretch>
        </p:blipFill>
        <p:spPr>
          <a:xfrm>
            <a:off x="-1" y="618832"/>
            <a:ext cx="1411291" cy="1660343"/>
          </a:xfrm>
          <a:prstGeom prst="rect">
            <a:avLst/>
          </a:prstGeom>
        </p:spPr>
      </p:pic>
      <p:sp>
        <p:nvSpPr>
          <p:cNvPr id="13" name="TextBox 12">
            <a:extLst>
              <a:ext uri="{FF2B5EF4-FFF2-40B4-BE49-F238E27FC236}">
                <a16:creationId xmlns:a16="http://schemas.microsoft.com/office/drawing/2014/main" id="{D2DEE306-3C3E-4585-A9F0-9F1441B40801}"/>
              </a:ext>
            </a:extLst>
          </p:cNvPr>
          <p:cNvSpPr txBox="1"/>
          <p:nvPr/>
        </p:nvSpPr>
        <p:spPr>
          <a:xfrm>
            <a:off x="6595776" y="1132282"/>
            <a:ext cx="1476494" cy="369332"/>
          </a:xfrm>
          <a:prstGeom prst="rect">
            <a:avLst/>
          </a:prstGeom>
          <a:noFill/>
        </p:spPr>
        <p:txBody>
          <a:bodyPr wrap="square" rtlCol="0">
            <a:spAutoFit/>
          </a:bodyPr>
          <a:lstStyle/>
          <a:p>
            <a:r>
              <a:rPr lang="en-US" dirty="0"/>
              <a:t>After Filtering</a:t>
            </a:r>
          </a:p>
        </p:txBody>
      </p:sp>
      <p:cxnSp>
        <p:nvCxnSpPr>
          <p:cNvPr id="14" name="Connector: Elbow 13">
            <a:extLst>
              <a:ext uri="{FF2B5EF4-FFF2-40B4-BE49-F238E27FC236}">
                <a16:creationId xmlns:a16="http://schemas.microsoft.com/office/drawing/2014/main" id="{5EFFC1F4-D29C-4866-AF4A-2C62349690D9}"/>
              </a:ext>
            </a:extLst>
          </p:cNvPr>
          <p:cNvCxnSpPr>
            <a:cxnSpLocks/>
            <a:stCxn id="3" idx="3"/>
            <a:endCxn id="5" idx="0"/>
          </p:cNvCxnSpPr>
          <p:nvPr/>
        </p:nvCxnSpPr>
        <p:spPr>
          <a:xfrm>
            <a:off x="1411290" y="1449004"/>
            <a:ext cx="5096120" cy="10521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920C7BE-BCE1-46A0-8FB1-79A2FE9D5132}"/>
              </a:ext>
            </a:extLst>
          </p:cNvPr>
          <p:cNvSpPr txBox="1"/>
          <p:nvPr/>
        </p:nvSpPr>
        <p:spPr>
          <a:xfrm>
            <a:off x="7253" y="2291842"/>
            <a:ext cx="1621341" cy="369332"/>
          </a:xfrm>
          <a:prstGeom prst="rect">
            <a:avLst/>
          </a:prstGeom>
          <a:noFill/>
        </p:spPr>
        <p:txBody>
          <a:bodyPr wrap="square" rtlCol="0">
            <a:spAutoFit/>
          </a:bodyPr>
          <a:lstStyle/>
          <a:p>
            <a:r>
              <a:rPr lang="en-US" dirty="0"/>
              <a:t>Before Filtering</a:t>
            </a:r>
          </a:p>
        </p:txBody>
      </p:sp>
    </p:spTree>
    <p:extLst>
      <p:ext uri="{BB962C8B-B14F-4D97-AF65-F5344CB8AC3E}">
        <p14:creationId xmlns:p14="http://schemas.microsoft.com/office/powerpoint/2010/main" val="99524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Filter Noisy Images – Zero Padding</a:t>
            </a:r>
          </a:p>
        </p:txBody>
      </p:sp>
      <p:sp>
        <p:nvSpPr>
          <p:cNvPr id="9" name="TextBox 8">
            <a:extLst>
              <a:ext uri="{FF2B5EF4-FFF2-40B4-BE49-F238E27FC236}">
                <a16:creationId xmlns:a16="http://schemas.microsoft.com/office/drawing/2014/main" id="{76AB793F-DCFE-40C3-BF8D-EB23CF947490}"/>
              </a:ext>
            </a:extLst>
          </p:cNvPr>
          <p:cNvSpPr txBox="1"/>
          <p:nvPr/>
        </p:nvSpPr>
        <p:spPr>
          <a:xfrm>
            <a:off x="131973" y="2894031"/>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131972" y="4290708"/>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131973" y="5682735"/>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435306" y="6334755"/>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8F5351B7-FBCD-4C29-998E-518DD620DFDC}"/>
              </a:ext>
            </a:extLst>
          </p:cNvPr>
          <p:cNvPicPr>
            <a:picLocks noChangeAspect="1"/>
          </p:cNvPicPr>
          <p:nvPr/>
        </p:nvPicPr>
        <p:blipFill>
          <a:blip r:embed="rId2"/>
          <a:stretch>
            <a:fillRect/>
          </a:stretch>
        </p:blipFill>
        <p:spPr>
          <a:xfrm>
            <a:off x="1702798" y="2639507"/>
            <a:ext cx="7441202" cy="3632597"/>
          </a:xfrm>
          <a:prstGeom prst="rect">
            <a:avLst/>
          </a:prstGeom>
        </p:spPr>
      </p:pic>
      <p:sp>
        <p:nvSpPr>
          <p:cNvPr id="8" name="TextBox 7">
            <a:extLst>
              <a:ext uri="{FF2B5EF4-FFF2-40B4-BE49-F238E27FC236}">
                <a16:creationId xmlns:a16="http://schemas.microsoft.com/office/drawing/2014/main" id="{8FA88D47-AA22-4459-B85B-3A7789F5D745}"/>
              </a:ext>
            </a:extLst>
          </p:cNvPr>
          <p:cNvSpPr txBox="1"/>
          <p:nvPr/>
        </p:nvSpPr>
        <p:spPr>
          <a:xfrm>
            <a:off x="5511694" y="2279175"/>
            <a:ext cx="1476494" cy="369332"/>
          </a:xfrm>
          <a:prstGeom prst="rect">
            <a:avLst/>
          </a:prstGeom>
          <a:noFill/>
        </p:spPr>
        <p:txBody>
          <a:bodyPr wrap="none" rtlCol="0">
            <a:spAutoFit/>
          </a:bodyPr>
          <a:lstStyle/>
          <a:p>
            <a:r>
              <a:rPr lang="en-US" dirty="0"/>
              <a:t>After Filtering</a:t>
            </a:r>
          </a:p>
        </p:txBody>
      </p:sp>
      <p:pic>
        <p:nvPicPr>
          <p:cNvPr id="4" name="Picture 3">
            <a:extLst>
              <a:ext uri="{FF2B5EF4-FFF2-40B4-BE49-F238E27FC236}">
                <a16:creationId xmlns:a16="http://schemas.microsoft.com/office/drawing/2014/main" id="{A590ABDC-94F1-445D-AACB-0007A5B39074}"/>
              </a:ext>
            </a:extLst>
          </p:cNvPr>
          <p:cNvPicPr>
            <a:picLocks noChangeAspect="1"/>
          </p:cNvPicPr>
          <p:nvPr/>
        </p:nvPicPr>
        <p:blipFill>
          <a:blip r:embed="rId3"/>
          <a:stretch>
            <a:fillRect/>
          </a:stretch>
        </p:blipFill>
        <p:spPr>
          <a:xfrm>
            <a:off x="396969" y="756754"/>
            <a:ext cx="1394124" cy="1074859"/>
          </a:xfrm>
          <a:prstGeom prst="rect">
            <a:avLst/>
          </a:prstGeom>
        </p:spPr>
      </p:pic>
      <p:cxnSp>
        <p:nvCxnSpPr>
          <p:cNvPr id="13" name="Connector: Elbow 12">
            <a:extLst>
              <a:ext uri="{FF2B5EF4-FFF2-40B4-BE49-F238E27FC236}">
                <a16:creationId xmlns:a16="http://schemas.microsoft.com/office/drawing/2014/main" id="{A3AAC61E-948A-444D-A098-403695DE8A7B}"/>
              </a:ext>
            </a:extLst>
          </p:cNvPr>
          <p:cNvCxnSpPr>
            <a:cxnSpLocks/>
            <a:stCxn id="4" idx="3"/>
            <a:endCxn id="3" idx="0"/>
          </p:cNvCxnSpPr>
          <p:nvPr/>
        </p:nvCxnSpPr>
        <p:spPr>
          <a:xfrm>
            <a:off x="1791093" y="1294184"/>
            <a:ext cx="3632306" cy="134532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461C064-B514-47B6-96FE-8E3E15B3696E}"/>
              </a:ext>
            </a:extLst>
          </p:cNvPr>
          <p:cNvSpPr txBox="1"/>
          <p:nvPr/>
        </p:nvSpPr>
        <p:spPr>
          <a:xfrm>
            <a:off x="283360" y="1822613"/>
            <a:ext cx="1621341" cy="369332"/>
          </a:xfrm>
          <a:prstGeom prst="rect">
            <a:avLst/>
          </a:prstGeom>
          <a:noFill/>
        </p:spPr>
        <p:txBody>
          <a:bodyPr wrap="none" rtlCol="0">
            <a:spAutoFit/>
          </a:bodyPr>
          <a:lstStyle/>
          <a:p>
            <a:r>
              <a:rPr lang="en-US" dirty="0"/>
              <a:t>Before Filtering</a:t>
            </a:r>
          </a:p>
        </p:txBody>
      </p:sp>
    </p:spTree>
    <p:extLst>
      <p:ext uri="{BB962C8B-B14F-4D97-AF65-F5344CB8AC3E}">
        <p14:creationId xmlns:p14="http://schemas.microsoft.com/office/powerpoint/2010/main" val="3197294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Filter Noisy Images – Circular Padding</a:t>
            </a:r>
          </a:p>
        </p:txBody>
      </p:sp>
      <p:sp>
        <p:nvSpPr>
          <p:cNvPr id="9" name="TextBox 8">
            <a:extLst>
              <a:ext uri="{FF2B5EF4-FFF2-40B4-BE49-F238E27FC236}">
                <a16:creationId xmlns:a16="http://schemas.microsoft.com/office/drawing/2014/main" id="{76AB793F-DCFE-40C3-BF8D-EB23CF947490}"/>
              </a:ext>
            </a:extLst>
          </p:cNvPr>
          <p:cNvSpPr txBox="1"/>
          <p:nvPr/>
        </p:nvSpPr>
        <p:spPr>
          <a:xfrm>
            <a:off x="2694904" y="2014863"/>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2694903" y="3760121"/>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2694904" y="5503749"/>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3612901" y="6202776"/>
            <a:ext cx="5230919"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3" name="Picture 2">
            <a:extLst>
              <a:ext uri="{FF2B5EF4-FFF2-40B4-BE49-F238E27FC236}">
                <a16:creationId xmlns:a16="http://schemas.microsoft.com/office/drawing/2014/main" id="{8E8A4677-13A8-44BD-890F-C41AF039F4EB}"/>
              </a:ext>
            </a:extLst>
          </p:cNvPr>
          <p:cNvPicPr>
            <a:picLocks noChangeAspect="1"/>
          </p:cNvPicPr>
          <p:nvPr/>
        </p:nvPicPr>
        <p:blipFill>
          <a:blip r:embed="rId2"/>
          <a:stretch>
            <a:fillRect/>
          </a:stretch>
        </p:blipFill>
        <p:spPr>
          <a:xfrm>
            <a:off x="4223207" y="1698086"/>
            <a:ext cx="4747513" cy="4493403"/>
          </a:xfrm>
          <a:prstGeom prst="rect">
            <a:avLst/>
          </a:prstGeom>
        </p:spPr>
      </p:pic>
      <p:pic>
        <p:nvPicPr>
          <p:cNvPr id="13" name="Picture 12">
            <a:extLst>
              <a:ext uri="{FF2B5EF4-FFF2-40B4-BE49-F238E27FC236}">
                <a16:creationId xmlns:a16="http://schemas.microsoft.com/office/drawing/2014/main" id="{B6DF7075-2CB7-4665-8D72-D40CB319A2CB}"/>
              </a:ext>
            </a:extLst>
          </p:cNvPr>
          <p:cNvPicPr>
            <a:picLocks noChangeAspect="1"/>
          </p:cNvPicPr>
          <p:nvPr/>
        </p:nvPicPr>
        <p:blipFill>
          <a:blip r:embed="rId3"/>
          <a:stretch>
            <a:fillRect/>
          </a:stretch>
        </p:blipFill>
        <p:spPr>
          <a:xfrm>
            <a:off x="-1" y="618832"/>
            <a:ext cx="1411291" cy="1660343"/>
          </a:xfrm>
          <a:prstGeom prst="rect">
            <a:avLst/>
          </a:prstGeom>
        </p:spPr>
      </p:pic>
      <p:sp>
        <p:nvSpPr>
          <p:cNvPr id="14" name="TextBox 13">
            <a:extLst>
              <a:ext uri="{FF2B5EF4-FFF2-40B4-BE49-F238E27FC236}">
                <a16:creationId xmlns:a16="http://schemas.microsoft.com/office/drawing/2014/main" id="{56CE4885-5FDA-4B1E-800B-8516AC82AABE}"/>
              </a:ext>
            </a:extLst>
          </p:cNvPr>
          <p:cNvSpPr txBox="1"/>
          <p:nvPr/>
        </p:nvSpPr>
        <p:spPr>
          <a:xfrm>
            <a:off x="6595776" y="1132282"/>
            <a:ext cx="1476494" cy="369332"/>
          </a:xfrm>
          <a:prstGeom prst="rect">
            <a:avLst/>
          </a:prstGeom>
          <a:noFill/>
        </p:spPr>
        <p:txBody>
          <a:bodyPr wrap="square" rtlCol="0">
            <a:spAutoFit/>
          </a:bodyPr>
          <a:lstStyle/>
          <a:p>
            <a:r>
              <a:rPr lang="en-US" dirty="0"/>
              <a:t>After Filtering</a:t>
            </a:r>
          </a:p>
        </p:txBody>
      </p:sp>
      <p:cxnSp>
        <p:nvCxnSpPr>
          <p:cNvPr id="15" name="Connector: Elbow 14">
            <a:extLst>
              <a:ext uri="{FF2B5EF4-FFF2-40B4-BE49-F238E27FC236}">
                <a16:creationId xmlns:a16="http://schemas.microsoft.com/office/drawing/2014/main" id="{8EEA01D8-76AD-4115-A550-B9C66DA8784D}"/>
              </a:ext>
            </a:extLst>
          </p:cNvPr>
          <p:cNvCxnSpPr>
            <a:cxnSpLocks/>
            <a:stCxn id="13" idx="3"/>
            <a:endCxn id="3" idx="0"/>
          </p:cNvCxnSpPr>
          <p:nvPr/>
        </p:nvCxnSpPr>
        <p:spPr>
          <a:xfrm>
            <a:off x="1411290" y="1449004"/>
            <a:ext cx="5185674" cy="24908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436CCEE-A25A-40F8-BCF1-CE17BD03B7F3}"/>
              </a:ext>
            </a:extLst>
          </p:cNvPr>
          <p:cNvSpPr txBox="1"/>
          <p:nvPr/>
        </p:nvSpPr>
        <p:spPr>
          <a:xfrm>
            <a:off x="7253" y="2291842"/>
            <a:ext cx="1621341" cy="369332"/>
          </a:xfrm>
          <a:prstGeom prst="rect">
            <a:avLst/>
          </a:prstGeom>
          <a:noFill/>
        </p:spPr>
        <p:txBody>
          <a:bodyPr wrap="square" rtlCol="0">
            <a:spAutoFit/>
          </a:bodyPr>
          <a:lstStyle/>
          <a:p>
            <a:r>
              <a:rPr lang="en-US" dirty="0"/>
              <a:t>Before Filtering</a:t>
            </a:r>
          </a:p>
        </p:txBody>
      </p:sp>
    </p:spTree>
    <p:extLst>
      <p:ext uri="{BB962C8B-B14F-4D97-AF65-F5344CB8AC3E}">
        <p14:creationId xmlns:p14="http://schemas.microsoft.com/office/powerpoint/2010/main" val="197298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Filter Noisy Images – Circular Padding</a:t>
            </a:r>
          </a:p>
        </p:txBody>
      </p:sp>
      <p:sp>
        <p:nvSpPr>
          <p:cNvPr id="9" name="TextBox 8">
            <a:extLst>
              <a:ext uri="{FF2B5EF4-FFF2-40B4-BE49-F238E27FC236}">
                <a16:creationId xmlns:a16="http://schemas.microsoft.com/office/drawing/2014/main" id="{76AB793F-DCFE-40C3-BF8D-EB23CF947490}"/>
              </a:ext>
            </a:extLst>
          </p:cNvPr>
          <p:cNvSpPr txBox="1"/>
          <p:nvPr/>
        </p:nvSpPr>
        <p:spPr>
          <a:xfrm>
            <a:off x="131973" y="2828042"/>
            <a:ext cx="1528303" cy="369332"/>
          </a:xfrm>
          <a:prstGeom prst="rect">
            <a:avLst/>
          </a:prstGeom>
          <a:noFill/>
        </p:spPr>
        <p:txBody>
          <a:bodyPr wrap="none" rtlCol="0">
            <a:spAutoFit/>
          </a:bodyPr>
          <a:lstStyle/>
          <a:p>
            <a:r>
              <a:rPr lang="en-US" dirty="0"/>
              <a:t>Filter Size: 3x3</a:t>
            </a:r>
          </a:p>
        </p:txBody>
      </p:sp>
      <p:sp>
        <p:nvSpPr>
          <p:cNvPr id="10" name="TextBox 9">
            <a:extLst>
              <a:ext uri="{FF2B5EF4-FFF2-40B4-BE49-F238E27FC236}">
                <a16:creationId xmlns:a16="http://schemas.microsoft.com/office/drawing/2014/main" id="{A6463780-3E08-43C4-868A-B2A8D0D7E4DE}"/>
              </a:ext>
            </a:extLst>
          </p:cNvPr>
          <p:cNvSpPr txBox="1"/>
          <p:nvPr/>
        </p:nvSpPr>
        <p:spPr>
          <a:xfrm>
            <a:off x="131972" y="4224719"/>
            <a:ext cx="1528303" cy="369332"/>
          </a:xfrm>
          <a:prstGeom prst="rect">
            <a:avLst/>
          </a:prstGeom>
          <a:noFill/>
        </p:spPr>
        <p:txBody>
          <a:bodyPr wrap="none" rtlCol="0">
            <a:spAutoFit/>
          </a:bodyPr>
          <a:lstStyle/>
          <a:p>
            <a:r>
              <a:rPr lang="en-US" dirty="0"/>
              <a:t>Filter Size: 5x5</a:t>
            </a:r>
          </a:p>
        </p:txBody>
      </p:sp>
      <p:sp>
        <p:nvSpPr>
          <p:cNvPr id="11" name="TextBox 10">
            <a:extLst>
              <a:ext uri="{FF2B5EF4-FFF2-40B4-BE49-F238E27FC236}">
                <a16:creationId xmlns:a16="http://schemas.microsoft.com/office/drawing/2014/main" id="{C77C72CC-DD41-4360-8C83-AC76B5FAE5E8}"/>
              </a:ext>
            </a:extLst>
          </p:cNvPr>
          <p:cNvSpPr txBox="1"/>
          <p:nvPr/>
        </p:nvSpPr>
        <p:spPr>
          <a:xfrm>
            <a:off x="131973" y="5616746"/>
            <a:ext cx="1528303" cy="369332"/>
          </a:xfrm>
          <a:prstGeom prst="rect">
            <a:avLst/>
          </a:prstGeom>
          <a:noFill/>
        </p:spPr>
        <p:txBody>
          <a:bodyPr wrap="none" rtlCol="0">
            <a:spAutoFit/>
          </a:bodyPr>
          <a:lstStyle/>
          <a:p>
            <a:r>
              <a:rPr lang="en-US" dirty="0"/>
              <a:t>Filter Size: 7x7</a:t>
            </a:r>
          </a:p>
        </p:txBody>
      </p:sp>
      <p:sp>
        <p:nvSpPr>
          <p:cNvPr id="12" name="TextBox 11">
            <a:extLst>
              <a:ext uri="{FF2B5EF4-FFF2-40B4-BE49-F238E27FC236}">
                <a16:creationId xmlns:a16="http://schemas.microsoft.com/office/drawing/2014/main" id="{2CF42A3F-10A6-4C31-8F62-E508C7D2669B}"/>
              </a:ext>
            </a:extLst>
          </p:cNvPr>
          <p:cNvSpPr txBox="1"/>
          <p:nvPr/>
        </p:nvSpPr>
        <p:spPr>
          <a:xfrm>
            <a:off x="1435306" y="6268766"/>
            <a:ext cx="7346883" cy="369332"/>
          </a:xfrm>
          <a:prstGeom prst="rect">
            <a:avLst/>
          </a:prstGeom>
          <a:solidFill>
            <a:schemeClr val="accent5">
              <a:lumMod val="60000"/>
              <a:lumOff val="40000"/>
            </a:schemeClr>
          </a:solidFill>
        </p:spPr>
        <p:txBody>
          <a:bodyPr wrap="none" rtlCol="0">
            <a:spAutoFit/>
          </a:bodyPr>
          <a:lstStyle/>
          <a:p>
            <a:r>
              <a:rPr lang="en-US" dirty="0"/>
              <a:t>Sigma:  0.5                        1.0                      2.0                        3.0                        5.0</a:t>
            </a:r>
          </a:p>
        </p:txBody>
      </p:sp>
      <p:pic>
        <p:nvPicPr>
          <p:cNvPr id="4" name="Picture 3">
            <a:extLst>
              <a:ext uri="{FF2B5EF4-FFF2-40B4-BE49-F238E27FC236}">
                <a16:creationId xmlns:a16="http://schemas.microsoft.com/office/drawing/2014/main" id="{D41CC306-2BD5-42B3-B8AA-03DFCACE8895}"/>
              </a:ext>
            </a:extLst>
          </p:cNvPr>
          <p:cNvPicPr>
            <a:picLocks noChangeAspect="1"/>
          </p:cNvPicPr>
          <p:nvPr/>
        </p:nvPicPr>
        <p:blipFill>
          <a:blip r:embed="rId2"/>
          <a:stretch>
            <a:fillRect/>
          </a:stretch>
        </p:blipFill>
        <p:spPr>
          <a:xfrm>
            <a:off x="1660275" y="2571086"/>
            <a:ext cx="7346883" cy="3666176"/>
          </a:xfrm>
          <a:prstGeom prst="rect">
            <a:avLst/>
          </a:prstGeom>
        </p:spPr>
      </p:pic>
      <p:sp>
        <p:nvSpPr>
          <p:cNvPr id="8" name="TextBox 7">
            <a:extLst>
              <a:ext uri="{FF2B5EF4-FFF2-40B4-BE49-F238E27FC236}">
                <a16:creationId xmlns:a16="http://schemas.microsoft.com/office/drawing/2014/main" id="{4479AA2F-E914-477B-92E6-5D691DE8375F}"/>
              </a:ext>
            </a:extLst>
          </p:cNvPr>
          <p:cNvSpPr txBox="1"/>
          <p:nvPr/>
        </p:nvSpPr>
        <p:spPr>
          <a:xfrm>
            <a:off x="5333717" y="2191945"/>
            <a:ext cx="1476494" cy="369332"/>
          </a:xfrm>
          <a:prstGeom prst="rect">
            <a:avLst/>
          </a:prstGeom>
          <a:noFill/>
        </p:spPr>
        <p:txBody>
          <a:bodyPr wrap="none" rtlCol="0">
            <a:spAutoFit/>
          </a:bodyPr>
          <a:lstStyle/>
          <a:p>
            <a:r>
              <a:rPr lang="en-US" dirty="0"/>
              <a:t>After Filtering</a:t>
            </a:r>
          </a:p>
        </p:txBody>
      </p:sp>
      <p:pic>
        <p:nvPicPr>
          <p:cNvPr id="13" name="Picture 12">
            <a:extLst>
              <a:ext uri="{FF2B5EF4-FFF2-40B4-BE49-F238E27FC236}">
                <a16:creationId xmlns:a16="http://schemas.microsoft.com/office/drawing/2014/main" id="{746296F8-CC65-4D42-BAA2-6889E6F402C4}"/>
              </a:ext>
            </a:extLst>
          </p:cNvPr>
          <p:cNvPicPr>
            <a:picLocks noChangeAspect="1"/>
          </p:cNvPicPr>
          <p:nvPr/>
        </p:nvPicPr>
        <p:blipFill>
          <a:blip r:embed="rId3"/>
          <a:stretch>
            <a:fillRect/>
          </a:stretch>
        </p:blipFill>
        <p:spPr>
          <a:xfrm>
            <a:off x="396969" y="756754"/>
            <a:ext cx="1394124" cy="1074859"/>
          </a:xfrm>
          <a:prstGeom prst="rect">
            <a:avLst/>
          </a:prstGeom>
        </p:spPr>
      </p:pic>
      <p:cxnSp>
        <p:nvCxnSpPr>
          <p:cNvPr id="14" name="Connector: Elbow 13">
            <a:extLst>
              <a:ext uri="{FF2B5EF4-FFF2-40B4-BE49-F238E27FC236}">
                <a16:creationId xmlns:a16="http://schemas.microsoft.com/office/drawing/2014/main" id="{DB9733D9-49AE-4ACE-9AE3-C4456F9A2E75}"/>
              </a:ext>
            </a:extLst>
          </p:cNvPr>
          <p:cNvCxnSpPr>
            <a:cxnSpLocks/>
            <a:stCxn id="13" idx="3"/>
            <a:endCxn id="4" idx="0"/>
          </p:cNvCxnSpPr>
          <p:nvPr/>
        </p:nvCxnSpPr>
        <p:spPr>
          <a:xfrm>
            <a:off x="1791093" y="1294184"/>
            <a:ext cx="3542624" cy="127690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6E04585-1B17-42B2-95CB-BE4F8F9D0351}"/>
              </a:ext>
            </a:extLst>
          </p:cNvPr>
          <p:cNvSpPr txBox="1"/>
          <p:nvPr/>
        </p:nvSpPr>
        <p:spPr>
          <a:xfrm>
            <a:off x="283360" y="1822613"/>
            <a:ext cx="1621341" cy="369332"/>
          </a:xfrm>
          <a:prstGeom prst="rect">
            <a:avLst/>
          </a:prstGeom>
          <a:noFill/>
        </p:spPr>
        <p:txBody>
          <a:bodyPr wrap="none" rtlCol="0">
            <a:spAutoFit/>
          </a:bodyPr>
          <a:lstStyle/>
          <a:p>
            <a:r>
              <a:rPr lang="en-US" dirty="0"/>
              <a:t>Before Filtering</a:t>
            </a:r>
          </a:p>
        </p:txBody>
      </p:sp>
    </p:spTree>
    <p:extLst>
      <p:ext uri="{BB962C8B-B14F-4D97-AF65-F5344CB8AC3E}">
        <p14:creationId xmlns:p14="http://schemas.microsoft.com/office/powerpoint/2010/main" val="3324547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3588</TotalTime>
  <Words>1424</Words>
  <Application>Microsoft Office PowerPoint</Application>
  <PresentationFormat>On-screen Show (4:3)</PresentationFormat>
  <Paragraphs>246</Paragraphs>
  <Slides>40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Arial</vt:lpstr>
      <vt:lpstr>Calibri</vt:lpstr>
      <vt:lpstr>Helvetica</vt:lpstr>
      <vt:lpstr>Office Theme</vt:lpstr>
      <vt:lpstr>Custom Design</vt:lpstr>
      <vt:lpstr>ECE5584 – Digital Image Processing Homework 2, Problem 1 Fall 2019</vt:lpstr>
      <vt:lpstr>Problem 1: Filter Noisy Images</vt:lpstr>
      <vt:lpstr>Problem 1: Filter Noisy Images</vt:lpstr>
      <vt:lpstr>Problem 1: Filter Noisy Images</vt:lpstr>
      <vt:lpstr>Problem 1: Filter Noisy Images</vt:lpstr>
      <vt:lpstr>Problem 1: Filter Noisy Images – Zero Padding</vt:lpstr>
      <vt:lpstr>Problem 1: Filter Noisy Images – Zero Padding</vt:lpstr>
      <vt:lpstr>Problem 1: Filter Noisy Images – Circular Padding</vt:lpstr>
      <vt:lpstr>Problem 1: Filter Noisy Images – Circular Padding</vt:lpstr>
      <vt:lpstr>Problem 1: Filter Noisy Images – Replicate Padding</vt:lpstr>
      <vt:lpstr>Problem 1: Filter Noisy Images – Replicate Padding</vt:lpstr>
      <vt:lpstr>Problem 1: Before and After – 0.5% Noise</vt:lpstr>
      <vt:lpstr>Problem 1: Before and After – 0.5% Noise</vt:lpstr>
      <vt:lpstr>Problem 1: Before and After – 1.0% Noise</vt:lpstr>
      <vt:lpstr>Problem 1: Before and After – 1.0% Noise</vt:lpstr>
      <vt:lpstr>Problem 1: Before and After – 2.0% Noise</vt:lpstr>
      <vt:lpstr>Problem 1: Before and After – 2.0% Noise</vt:lpstr>
      <vt:lpstr>Problem 1: Before and After – 4.0% Noise</vt:lpstr>
      <vt:lpstr>Problem 1: Before and After – 4.0% Noise</vt:lpstr>
      <vt:lpstr>Problem 1: Before and After – 8.0% Noise</vt:lpstr>
      <vt:lpstr>Problem 1: Before and After – 8.0% Noise</vt:lpstr>
      <vt:lpstr>Problem 1: Before and After – 12.0% Noise</vt:lpstr>
      <vt:lpstr>Problem 1: Before and After – 12.0% Noise</vt:lpstr>
      <vt:lpstr>Problem 1: Before and After, Box Filter – 0.5% Noise</vt:lpstr>
      <vt:lpstr>Problem 1: Before and After, Box Filter – 0.5% Noise</vt:lpstr>
      <vt:lpstr>Problem 1: Before and After, Box Filter – 1.0% Noise</vt:lpstr>
      <vt:lpstr>Problem 1: Before and After, Box Filter – 1.0% Noise</vt:lpstr>
      <vt:lpstr>Problem 1: Before and After, Box Filter – 2.0% Noise</vt:lpstr>
      <vt:lpstr>Problem 1: Before and After, Box Filter – 2.0% Noise</vt:lpstr>
      <vt:lpstr>Problem 1: Before and After, Box Filter – 4.0% Noise</vt:lpstr>
      <vt:lpstr>Problem 1: Before and After, Box Filter – 4.0% Noise</vt:lpstr>
      <vt:lpstr>Problem 1: Before and After, Box Filter – 8.0% Noise</vt:lpstr>
      <vt:lpstr>Problem 1: Before and After, Box Filter – 8.0% Noise</vt:lpstr>
      <vt:lpstr>Problem 1: Before and After, Box Filter – 12.0% Noise</vt:lpstr>
      <vt:lpstr>Problem 1: Before and After, Box Filter – 12.0% Noise</vt:lpstr>
      <vt:lpstr>Problem 1: Discussion – Padding Method</vt:lpstr>
      <vt:lpstr>Problem 1: Discussion – Kernel Size</vt:lpstr>
      <vt:lpstr>Problem 1: Discussion – Sigma</vt:lpstr>
      <vt:lpstr>Problem 1: Discussion – Box Filter</vt:lpstr>
      <vt:lpstr>Problem 1: Comparison</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Matt Kayrish</cp:lastModifiedBy>
  <cp:revision>4</cp:revision>
  <dcterms:created xsi:type="dcterms:W3CDTF">2014-01-29T16:55:47Z</dcterms:created>
  <dcterms:modified xsi:type="dcterms:W3CDTF">2019-09-25T10:08:41Z</dcterms:modified>
</cp:coreProperties>
</file>